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67" r:id="rId5"/>
    <p:sldId id="292" r:id="rId6"/>
    <p:sldId id="276" r:id="rId7"/>
    <p:sldId id="290" r:id="rId8"/>
    <p:sldId id="268" r:id="rId9"/>
    <p:sldId id="293" r:id="rId10"/>
    <p:sldId id="294" r:id="rId11"/>
    <p:sldId id="295" r:id="rId12"/>
  </p:sldIdLst>
  <p:sldSz cx="12192000" cy="6858000"/>
  <p:notesSz cx="6954838" cy="9309100"/>
  <p:embeddedFontLst>
    <p:embeddedFont>
      <p:font typeface="Archiv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Yanone Kaffeesatz" panose="020B0604020202020204" charset="0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Y9soBNCriSFCVr3vfalohZ8eWM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oi Chiew Thang" initials="HCT" lastIdx="1" clrIdx="0">
    <p:extLst>
      <p:ext uri="{19B8F6BF-5375-455C-9EA6-DF929625EA0E}">
        <p15:presenceInfo xmlns:p15="http://schemas.microsoft.com/office/powerpoint/2012/main" userId="423a71708c72fa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C5FE64-D485-4966-A9FA-C71002D30172}" v="38" dt="2022-07-08T09:51:59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43" Type="http://customschemas.google.com/relationships/presentationmetadata" Target="metadata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g Chiew" userId="S::thang.chiew@un.org::55d4f778-2ae9-446f-8783-8679c8721ded" providerId="AD" clId="Web-{B297FF48-63F9-5D34-699A-4706F2762891}"/>
    <pc:docChg chg="modSld">
      <pc:chgData name="Thang Chiew" userId="S::thang.chiew@un.org::55d4f778-2ae9-446f-8783-8679c8721ded" providerId="AD" clId="Web-{B297FF48-63F9-5D34-699A-4706F2762891}" dt="2022-07-04T04:30:07.188" v="26" actId="20577"/>
      <pc:docMkLst>
        <pc:docMk/>
      </pc:docMkLst>
      <pc:sldChg chg="modSp">
        <pc:chgData name="Thang Chiew" userId="S::thang.chiew@un.org::55d4f778-2ae9-446f-8783-8679c8721ded" providerId="AD" clId="Web-{B297FF48-63F9-5D34-699A-4706F2762891}" dt="2022-07-04T04:30:07.188" v="26" actId="20577"/>
        <pc:sldMkLst>
          <pc:docMk/>
          <pc:sldMk cId="2536204656" sldId="269"/>
        </pc:sldMkLst>
        <pc:spChg chg="mod">
          <ac:chgData name="Thang Chiew" userId="S::thang.chiew@un.org::55d4f778-2ae9-446f-8783-8679c8721ded" providerId="AD" clId="Web-{B297FF48-63F9-5D34-699A-4706F2762891}" dt="2022-07-04T04:30:07.188" v="26" actId="20577"/>
          <ac:spMkLst>
            <pc:docMk/>
            <pc:sldMk cId="2536204656" sldId="269"/>
            <ac:spMk id="3" creationId="{A8D4986F-83E6-4844-9ADB-161587AD6D97}"/>
          </ac:spMkLst>
        </pc:spChg>
      </pc:sldChg>
    </pc:docChg>
  </pc:docChgLst>
  <pc:docChgLst>
    <pc:chgData name="Sofia Hirakuri" userId="S::sofia.hirakuri@un.org::49e9ba47-93e7-4be4-87d9-4c649e2bd049" providerId="AD" clId="Web-{4CF7CAF4-C2AF-2276-5E8F-AF8AA9707012}"/>
    <pc:docChg chg="modSld">
      <pc:chgData name="Sofia Hirakuri" userId="S::sofia.hirakuri@un.org::49e9ba47-93e7-4be4-87d9-4c649e2bd049" providerId="AD" clId="Web-{4CF7CAF4-C2AF-2276-5E8F-AF8AA9707012}" dt="2022-07-06T01:01:32.353" v="10" actId="14100"/>
      <pc:docMkLst>
        <pc:docMk/>
      </pc:docMkLst>
      <pc:sldChg chg="addSp delSp modSp">
        <pc:chgData name="Sofia Hirakuri" userId="S::sofia.hirakuri@un.org::49e9ba47-93e7-4be4-87d9-4c649e2bd049" providerId="AD" clId="Web-{4CF7CAF4-C2AF-2276-5E8F-AF8AA9707012}" dt="2022-07-06T01:01:32.353" v="10" actId="14100"/>
        <pc:sldMkLst>
          <pc:docMk/>
          <pc:sldMk cId="3654381105" sldId="271"/>
        </pc:sldMkLst>
        <pc:spChg chg="mod">
          <ac:chgData name="Sofia Hirakuri" userId="S::sofia.hirakuri@un.org::49e9ba47-93e7-4be4-87d9-4c649e2bd049" providerId="AD" clId="Web-{4CF7CAF4-C2AF-2276-5E8F-AF8AA9707012}" dt="2022-07-06T01:01:32.353" v="10" actId="14100"/>
          <ac:spMkLst>
            <pc:docMk/>
            <pc:sldMk cId="3654381105" sldId="271"/>
            <ac:spMk id="3" creationId="{14BA4237-90DD-401C-87CD-3BC7D4A38DFD}"/>
          </ac:spMkLst>
        </pc:spChg>
        <pc:picChg chg="add del mod">
          <ac:chgData name="Sofia Hirakuri" userId="S::sofia.hirakuri@un.org::49e9ba47-93e7-4be4-87d9-4c649e2bd049" providerId="AD" clId="Web-{4CF7CAF4-C2AF-2276-5E8F-AF8AA9707012}" dt="2022-07-06T01:00:50.211" v="1"/>
          <ac:picMkLst>
            <pc:docMk/>
            <pc:sldMk cId="3654381105" sldId="271"/>
            <ac:picMk id="4" creationId="{1B401272-B621-1446-36AA-564739B60605}"/>
          </ac:picMkLst>
        </pc:picChg>
      </pc:sldChg>
    </pc:docChg>
  </pc:docChgLst>
  <pc:docChgLst>
    <pc:chgData name="Thang Chiew" userId="S::thang.chiew@un.org::55d4f778-2ae9-446f-8783-8679c8721ded" providerId="AD" clId="Web-{15B80A73-EFD2-2235-83D6-CF3148ED1F26}"/>
    <pc:docChg chg="modSld">
      <pc:chgData name="Thang Chiew" userId="S::thang.chiew@un.org::55d4f778-2ae9-446f-8783-8679c8721ded" providerId="AD" clId="Web-{15B80A73-EFD2-2235-83D6-CF3148ED1F26}" dt="2022-07-04T04:42:11.354" v="283" actId="20577"/>
      <pc:docMkLst>
        <pc:docMk/>
      </pc:docMkLst>
      <pc:sldChg chg="modSp">
        <pc:chgData name="Thang Chiew" userId="S::thang.chiew@un.org::55d4f778-2ae9-446f-8783-8679c8721ded" providerId="AD" clId="Web-{15B80A73-EFD2-2235-83D6-CF3148ED1F26}" dt="2022-07-04T04:42:11.354" v="283" actId="20577"/>
        <pc:sldMkLst>
          <pc:docMk/>
          <pc:sldMk cId="2536204656" sldId="269"/>
        </pc:sldMkLst>
        <pc:spChg chg="mod">
          <ac:chgData name="Thang Chiew" userId="S::thang.chiew@un.org::55d4f778-2ae9-446f-8783-8679c8721ded" providerId="AD" clId="Web-{15B80A73-EFD2-2235-83D6-CF3148ED1F26}" dt="2022-07-04T04:42:11.354" v="283" actId="20577"/>
          <ac:spMkLst>
            <pc:docMk/>
            <pc:sldMk cId="2536204656" sldId="269"/>
            <ac:spMk id="3" creationId="{A8D4986F-83E6-4844-9ADB-161587AD6D97}"/>
          </ac:spMkLst>
        </pc:spChg>
      </pc:sldChg>
    </pc:docChg>
  </pc:docChgLst>
  <pc:docChgLst>
    <pc:chgData name="Thang Chiew" userId="S::thang.chiew@un.org::55d4f778-2ae9-446f-8783-8679c8721ded" providerId="AD" clId="Web-{5BF592FC-5CDD-9679-FCE6-7FA0F0116FAD}"/>
    <pc:docChg chg="modSld">
      <pc:chgData name="Thang Chiew" userId="S::thang.chiew@un.org::55d4f778-2ae9-446f-8783-8679c8721ded" providerId="AD" clId="Web-{5BF592FC-5CDD-9679-FCE6-7FA0F0116FAD}" dt="2022-07-04T11:40:25.615" v="1" actId="20577"/>
      <pc:docMkLst>
        <pc:docMk/>
      </pc:docMkLst>
      <pc:sldChg chg="modSp">
        <pc:chgData name="Thang Chiew" userId="S::thang.chiew@un.org::55d4f778-2ae9-446f-8783-8679c8721ded" providerId="AD" clId="Web-{5BF592FC-5CDD-9679-FCE6-7FA0F0116FAD}" dt="2022-07-04T11:40:25.615" v="1" actId="20577"/>
        <pc:sldMkLst>
          <pc:docMk/>
          <pc:sldMk cId="0" sldId="265"/>
        </pc:sldMkLst>
        <pc:spChg chg="mod">
          <ac:chgData name="Thang Chiew" userId="S::thang.chiew@un.org::55d4f778-2ae9-446f-8783-8679c8721ded" providerId="AD" clId="Web-{5BF592FC-5CDD-9679-FCE6-7FA0F0116FAD}" dt="2022-07-04T11:40:25.615" v="1" actId="20577"/>
          <ac:spMkLst>
            <pc:docMk/>
            <pc:sldMk cId="0" sldId="265"/>
            <ac:spMk id="165" creationId="{00000000-0000-0000-0000-000000000000}"/>
          </ac:spMkLst>
        </pc:spChg>
      </pc:sldChg>
    </pc:docChg>
  </pc:docChgLst>
  <pc:docChgLst>
    <pc:chgData name="Thang Chiew" userId="S::thang.chiew@un.org::55d4f778-2ae9-446f-8783-8679c8721ded" providerId="AD" clId="Web-{A772B1F7-4861-7906-176D-CCE9DCF60A5E}"/>
    <pc:docChg chg="modSld">
      <pc:chgData name="Thang Chiew" userId="S::thang.chiew@un.org::55d4f778-2ae9-446f-8783-8679c8721ded" providerId="AD" clId="Web-{A772B1F7-4861-7906-176D-CCE9DCF60A5E}" dt="2022-07-04T04:50:25.282" v="12" actId="20577"/>
      <pc:docMkLst>
        <pc:docMk/>
      </pc:docMkLst>
      <pc:sldChg chg="modSp">
        <pc:chgData name="Thang Chiew" userId="S::thang.chiew@un.org::55d4f778-2ae9-446f-8783-8679c8721ded" providerId="AD" clId="Web-{A772B1F7-4861-7906-176D-CCE9DCF60A5E}" dt="2022-07-04T04:50:25.282" v="12" actId="20577"/>
        <pc:sldMkLst>
          <pc:docMk/>
          <pc:sldMk cId="2536204656" sldId="269"/>
        </pc:sldMkLst>
        <pc:spChg chg="mod">
          <ac:chgData name="Thang Chiew" userId="S::thang.chiew@un.org::55d4f778-2ae9-446f-8783-8679c8721ded" providerId="AD" clId="Web-{A772B1F7-4861-7906-176D-CCE9DCF60A5E}" dt="2022-07-04T04:50:25.282" v="12" actId="20577"/>
          <ac:spMkLst>
            <pc:docMk/>
            <pc:sldMk cId="2536204656" sldId="269"/>
            <ac:spMk id="3" creationId="{A8D4986F-83E6-4844-9ADB-161587AD6D97}"/>
          </ac:spMkLst>
        </pc:spChg>
      </pc:sldChg>
    </pc:docChg>
  </pc:docChgLst>
  <pc:docChgLst>
    <pc:chgData name="Sofie Hermann Flensborg" userId="17f68af3-50e1-4ac5-82e7-644f4466c36b" providerId="ADAL" clId="{F0C5FE64-D485-4966-A9FA-C71002D30172}"/>
    <pc:docChg chg="undo redo custSel addSld delSld modSld sldOrd modMainMaster">
      <pc:chgData name="Sofie Hermann Flensborg" userId="17f68af3-50e1-4ac5-82e7-644f4466c36b" providerId="ADAL" clId="{F0C5FE64-D485-4966-A9FA-C71002D30172}" dt="2022-07-08T09:52:48.669" v="8544" actId="122"/>
      <pc:docMkLst>
        <pc:docMk/>
      </pc:docMkLst>
      <pc:sldChg chg="modSp mod">
        <pc:chgData name="Sofie Hermann Flensborg" userId="17f68af3-50e1-4ac5-82e7-644f4466c36b" providerId="ADAL" clId="{F0C5FE64-D485-4966-A9FA-C71002D30172}" dt="2022-06-30T12:29:02.156" v="3266" actId="6549"/>
        <pc:sldMkLst>
          <pc:docMk/>
          <pc:sldMk cId="0" sldId="256"/>
        </pc:sldMkLst>
        <pc:spChg chg="mod">
          <ac:chgData name="Sofie Hermann Flensborg" userId="17f68af3-50e1-4ac5-82e7-644f4466c36b" providerId="ADAL" clId="{F0C5FE64-D485-4966-A9FA-C71002D30172}" dt="2022-06-30T12:28:57.442" v="3263" actId="20577"/>
          <ac:spMkLst>
            <pc:docMk/>
            <pc:sldMk cId="0" sldId="256"/>
            <ac:spMk id="82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6-30T12:29:02.156" v="3266" actId="6549"/>
          <ac:spMkLst>
            <pc:docMk/>
            <pc:sldMk cId="0" sldId="256"/>
            <ac:spMk id="83" creationId="{00000000-0000-0000-0000-000000000000}"/>
          </ac:spMkLst>
        </pc:spChg>
      </pc:sldChg>
      <pc:sldChg chg="modSp mod ord">
        <pc:chgData name="Sofie Hermann Flensborg" userId="17f68af3-50e1-4ac5-82e7-644f4466c36b" providerId="ADAL" clId="{F0C5FE64-D485-4966-A9FA-C71002D30172}" dt="2022-07-08T09:49:18.126" v="8462" actId="20577"/>
        <pc:sldMkLst>
          <pc:docMk/>
          <pc:sldMk cId="0" sldId="257"/>
        </pc:sldMkLst>
        <pc:spChg chg="mod">
          <ac:chgData name="Sofie Hermann Flensborg" userId="17f68af3-50e1-4ac5-82e7-644f4466c36b" providerId="ADAL" clId="{F0C5FE64-D485-4966-A9FA-C71002D30172}" dt="2022-07-08T09:49:18.126" v="8462" actId="20577"/>
          <ac:spMkLst>
            <pc:docMk/>
            <pc:sldMk cId="0" sldId="257"/>
            <ac:spMk id="88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7-07T12:40:04.034" v="6085" actId="20577"/>
          <ac:spMkLst>
            <pc:docMk/>
            <pc:sldMk cId="0" sldId="257"/>
            <ac:spMk id="89" creationId="{00000000-0000-0000-0000-000000000000}"/>
          </ac:spMkLst>
        </pc:spChg>
        <pc:graphicFrameChg chg="mod">
          <ac:chgData name="Sofie Hermann Flensborg" userId="17f68af3-50e1-4ac5-82e7-644f4466c36b" providerId="ADAL" clId="{F0C5FE64-D485-4966-A9FA-C71002D30172}" dt="2022-07-07T12:55:27.244" v="7193" actId="113"/>
          <ac:graphicFrameMkLst>
            <pc:docMk/>
            <pc:sldMk cId="0" sldId="257"/>
            <ac:graphicFrameMk id="90" creationId="{00000000-0000-0000-0000-000000000000}"/>
          </ac:graphicFrameMkLst>
        </pc:graphicFrameChg>
      </pc:sldChg>
      <pc:sldChg chg="modSp mod ord">
        <pc:chgData name="Sofie Hermann Flensborg" userId="17f68af3-50e1-4ac5-82e7-644f4466c36b" providerId="ADAL" clId="{F0C5FE64-D485-4966-A9FA-C71002D30172}" dt="2022-07-07T12:56:10.852" v="7200" actId="14100"/>
        <pc:sldMkLst>
          <pc:docMk/>
          <pc:sldMk cId="0" sldId="258"/>
        </pc:sldMkLst>
        <pc:spChg chg="mod">
          <ac:chgData name="Sofie Hermann Flensborg" userId="17f68af3-50e1-4ac5-82e7-644f4466c36b" providerId="ADAL" clId="{F0C5FE64-D485-4966-A9FA-C71002D30172}" dt="2022-07-06T14:45:57.337" v="4369" actId="20577"/>
          <ac:spMkLst>
            <pc:docMk/>
            <pc:sldMk cId="0" sldId="258"/>
            <ac:spMk id="96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7-07T12:55:56.381" v="7197" actId="1076"/>
          <ac:spMkLst>
            <pc:docMk/>
            <pc:sldMk cId="0" sldId="258"/>
            <ac:spMk id="98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7-07T12:55:52.437" v="7196" actId="2711"/>
          <ac:spMkLst>
            <pc:docMk/>
            <pc:sldMk cId="0" sldId="258"/>
            <ac:spMk id="99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7-07T12:56:10.852" v="7200" actId="14100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7-07T12:55:52.437" v="7196" actId="2711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7-07T12:56:02.208" v="7199" actId="14100"/>
          <ac:spMkLst>
            <pc:docMk/>
            <pc:sldMk cId="0" sldId="258"/>
            <ac:spMk id="102" creationId="{00000000-0000-0000-0000-000000000000}"/>
          </ac:spMkLst>
        </pc:spChg>
        <pc:graphicFrameChg chg="mod">
          <ac:chgData name="Sofie Hermann Flensborg" userId="17f68af3-50e1-4ac5-82e7-644f4466c36b" providerId="ADAL" clId="{F0C5FE64-D485-4966-A9FA-C71002D30172}" dt="2022-07-07T12:55:52.437" v="7196" actId="2711"/>
          <ac:graphicFrameMkLst>
            <pc:docMk/>
            <pc:sldMk cId="0" sldId="258"/>
            <ac:graphicFrameMk id="97" creationId="{00000000-0000-0000-0000-000000000000}"/>
          </ac:graphicFrameMkLst>
        </pc:graphicFrameChg>
      </pc:sldChg>
      <pc:sldChg chg="modSp mod ord">
        <pc:chgData name="Sofie Hermann Flensborg" userId="17f68af3-50e1-4ac5-82e7-644f4466c36b" providerId="ADAL" clId="{F0C5FE64-D485-4966-A9FA-C71002D30172}" dt="2022-07-07T14:24:44.008" v="7263" actId="1076"/>
        <pc:sldMkLst>
          <pc:docMk/>
          <pc:sldMk cId="0" sldId="259"/>
        </pc:sldMkLst>
        <pc:spChg chg="mod">
          <ac:chgData name="Sofie Hermann Flensborg" userId="17f68af3-50e1-4ac5-82e7-644f4466c36b" providerId="ADAL" clId="{F0C5FE64-D485-4966-A9FA-C71002D30172}" dt="2022-07-07T14:24:34.256" v="7260" actId="20577"/>
          <ac:spMkLst>
            <pc:docMk/>
            <pc:sldMk cId="0" sldId="259"/>
            <ac:spMk id="107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7-07T14:24:41.649" v="7262" actId="27636"/>
          <ac:spMkLst>
            <pc:docMk/>
            <pc:sldMk cId="0" sldId="259"/>
            <ac:spMk id="108" creationId="{00000000-0000-0000-0000-000000000000}"/>
          </ac:spMkLst>
        </pc:spChg>
        <pc:picChg chg="mod">
          <ac:chgData name="Sofie Hermann Flensborg" userId="17f68af3-50e1-4ac5-82e7-644f4466c36b" providerId="ADAL" clId="{F0C5FE64-D485-4966-A9FA-C71002D30172}" dt="2022-07-07T14:24:44.008" v="7263" actId="1076"/>
          <ac:picMkLst>
            <pc:docMk/>
            <pc:sldMk cId="0" sldId="259"/>
            <ac:picMk id="109" creationId="{00000000-0000-0000-0000-000000000000}"/>
          </ac:picMkLst>
        </pc:picChg>
      </pc:sldChg>
      <pc:sldChg chg="addSp modSp mod ord">
        <pc:chgData name="Sofie Hermann Flensborg" userId="17f68af3-50e1-4ac5-82e7-644f4466c36b" providerId="ADAL" clId="{F0C5FE64-D485-4966-A9FA-C71002D30172}" dt="2022-07-07T14:23:20.196" v="7246" actId="1076"/>
        <pc:sldMkLst>
          <pc:docMk/>
          <pc:sldMk cId="0" sldId="260"/>
        </pc:sldMkLst>
        <pc:spChg chg="mod">
          <ac:chgData name="Sofie Hermann Flensborg" userId="17f68af3-50e1-4ac5-82e7-644f4466c36b" providerId="ADAL" clId="{F0C5FE64-D485-4966-A9FA-C71002D30172}" dt="2022-07-07T14:22:48.871" v="7231" actId="20577"/>
          <ac:spMkLst>
            <pc:docMk/>
            <pc:sldMk cId="0" sldId="260"/>
            <ac:spMk id="116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7-07T14:23:16.275" v="7245" actId="6549"/>
          <ac:spMkLst>
            <pc:docMk/>
            <pc:sldMk cId="0" sldId="260"/>
            <ac:spMk id="117" creationId="{00000000-0000-0000-0000-000000000000}"/>
          </ac:spMkLst>
        </pc:spChg>
        <pc:grpChg chg="add mod">
          <ac:chgData name="Sofie Hermann Flensborg" userId="17f68af3-50e1-4ac5-82e7-644f4466c36b" providerId="ADAL" clId="{F0C5FE64-D485-4966-A9FA-C71002D30172}" dt="2022-07-07T14:23:20.196" v="7246" actId="1076"/>
          <ac:grpSpMkLst>
            <pc:docMk/>
            <pc:sldMk cId="0" sldId="260"/>
            <ac:grpSpMk id="2" creationId="{F13A2461-30C9-4EBA-BBF3-0BD5E2B21067}"/>
          </ac:grpSpMkLst>
        </pc:grpChg>
        <pc:picChg chg="mod">
          <ac:chgData name="Sofie Hermann Flensborg" userId="17f68af3-50e1-4ac5-82e7-644f4466c36b" providerId="ADAL" clId="{F0C5FE64-D485-4966-A9FA-C71002D30172}" dt="2022-07-06T19:50:44.556" v="5783" actId="1076"/>
          <ac:picMkLst>
            <pc:docMk/>
            <pc:sldMk cId="0" sldId="260"/>
            <ac:picMk id="118" creationId="{00000000-0000-0000-0000-000000000000}"/>
          </ac:picMkLst>
        </pc:picChg>
        <pc:picChg chg="mod">
          <ac:chgData name="Sofie Hermann Flensborg" userId="17f68af3-50e1-4ac5-82e7-644f4466c36b" providerId="ADAL" clId="{F0C5FE64-D485-4966-A9FA-C71002D30172}" dt="2022-07-06T19:50:39.595" v="5781" actId="164"/>
          <ac:picMkLst>
            <pc:docMk/>
            <pc:sldMk cId="0" sldId="260"/>
            <ac:picMk id="119" creationId="{00000000-0000-0000-0000-000000000000}"/>
          </ac:picMkLst>
        </pc:picChg>
        <pc:picChg chg="mod">
          <ac:chgData name="Sofie Hermann Flensborg" userId="17f68af3-50e1-4ac5-82e7-644f4466c36b" providerId="ADAL" clId="{F0C5FE64-D485-4966-A9FA-C71002D30172}" dt="2022-07-06T19:50:39.595" v="5781" actId="164"/>
          <ac:picMkLst>
            <pc:docMk/>
            <pc:sldMk cId="0" sldId="260"/>
            <ac:picMk id="120" creationId="{00000000-0000-0000-0000-000000000000}"/>
          </ac:picMkLst>
        </pc:picChg>
        <pc:picChg chg="mod">
          <ac:chgData name="Sofie Hermann Flensborg" userId="17f68af3-50e1-4ac5-82e7-644f4466c36b" providerId="ADAL" clId="{F0C5FE64-D485-4966-A9FA-C71002D30172}" dt="2022-07-06T19:50:39.595" v="5781" actId="164"/>
          <ac:picMkLst>
            <pc:docMk/>
            <pc:sldMk cId="0" sldId="260"/>
            <ac:picMk id="121" creationId="{00000000-0000-0000-0000-000000000000}"/>
          </ac:picMkLst>
        </pc:picChg>
      </pc:sldChg>
      <pc:sldChg chg="delSp modSp del mod">
        <pc:chgData name="Sofie Hermann Flensborg" userId="17f68af3-50e1-4ac5-82e7-644f4466c36b" providerId="ADAL" clId="{F0C5FE64-D485-4966-A9FA-C71002D30172}" dt="2022-07-06T19:38:57.704" v="5604" actId="47"/>
        <pc:sldMkLst>
          <pc:docMk/>
          <pc:sldMk cId="0" sldId="261"/>
        </pc:sldMkLst>
        <pc:spChg chg="mod">
          <ac:chgData name="Sofie Hermann Flensborg" userId="17f68af3-50e1-4ac5-82e7-644f4466c36b" providerId="ADAL" clId="{F0C5FE64-D485-4966-A9FA-C71002D30172}" dt="2022-07-06T14:34:49.661" v="4349" actId="20577"/>
          <ac:spMkLst>
            <pc:docMk/>
            <pc:sldMk cId="0" sldId="261"/>
            <ac:spMk id="126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7-06T15:00:22.494" v="5324" actId="27636"/>
          <ac:spMkLst>
            <pc:docMk/>
            <pc:sldMk cId="0" sldId="261"/>
            <ac:spMk id="127" creationId="{00000000-0000-0000-0000-000000000000}"/>
          </ac:spMkLst>
        </pc:spChg>
        <pc:picChg chg="mod">
          <ac:chgData name="Sofie Hermann Flensborg" userId="17f68af3-50e1-4ac5-82e7-644f4466c36b" providerId="ADAL" clId="{F0C5FE64-D485-4966-A9FA-C71002D30172}" dt="2022-06-29T15:49:12.473" v="1647" actId="1076"/>
          <ac:picMkLst>
            <pc:docMk/>
            <pc:sldMk cId="0" sldId="261"/>
            <ac:picMk id="128" creationId="{00000000-0000-0000-0000-000000000000}"/>
          </ac:picMkLst>
        </pc:picChg>
        <pc:picChg chg="mod">
          <ac:chgData name="Sofie Hermann Flensborg" userId="17f68af3-50e1-4ac5-82e7-644f4466c36b" providerId="ADAL" clId="{F0C5FE64-D485-4966-A9FA-C71002D30172}" dt="2022-07-06T14:58:55.831" v="5196" actId="1076"/>
          <ac:picMkLst>
            <pc:docMk/>
            <pc:sldMk cId="0" sldId="261"/>
            <ac:picMk id="129" creationId="{00000000-0000-0000-0000-000000000000}"/>
          </ac:picMkLst>
        </pc:picChg>
        <pc:picChg chg="del mod">
          <ac:chgData name="Sofie Hermann Flensborg" userId="17f68af3-50e1-4ac5-82e7-644f4466c36b" providerId="ADAL" clId="{F0C5FE64-D485-4966-A9FA-C71002D30172}" dt="2022-07-06T14:48:59.773" v="4431" actId="478"/>
          <ac:picMkLst>
            <pc:docMk/>
            <pc:sldMk cId="0" sldId="261"/>
            <ac:picMk id="130" creationId="{00000000-0000-0000-0000-000000000000}"/>
          </ac:picMkLst>
        </pc:picChg>
      </pc:sldChg>
      <pc:sldChg chg="addSp delSp modSp del mod">
        <pc:chgData name="Sofie Hermann Flensborg" userId="17f68af3-50e1-4ac5-82e7-644f4466c36b" providerId="ADAL" clId="{F0C5FE64-D485-4966-A9FA-C71002D30172}" dt="2022-07-06T19:38:57.704" v="5604" actId="47"/>
        <pc:sldMkLst>
          <pc:docMk/>
          <pc:sldMk cId="0" sldId="262"/>
        </pc:sldMkLst>
        <pc:spChg chg="add del mod">
          <ac:chgData name="Sofie Hermann Flensborg" userId="17f68af3-50e1-4ac5-82e7-644f4466c36b" providerId="ADAL" clId="{F0C5FE64-D485-4966-A9FA-C71002D30172}" dt="2022-06-29T15:51:06.738" v="1713" actId="478"/>
          <ac:spMkLst>
            <pc:docMk/>
            <pc:sldMk cId="0" sldId="262"/>
            <ac:spMk id="3" creationId="{F89D9E3D-BF08-4CC0-B44F-D2C20442D522}"/>
          </ac:spMkLst>
        </pc:spChg>
        <pc:spChg chg="mod">
          <ac:chgData name="Sofie Hermann Flensborg" userId="17f68af3-50e1-4ac5-82e7-644f4466c36b" providerId="ADAL" clId="{F0C5FE64-D485-4966-A9FA-C71002D30172}" dt="2022-07-06T14:49:16.281" v="4433"/>
          <ac:spMkLst>
            <pc:docMk/>
            <pc:sldMk cId="0" sldId="262"/>
            <ac:spMk id="135" creationId="{00000000-0000-0000-0000-000000000000}"/>
          </ac:spMkLst>
        </pc:spChg>
        <pc:spChg chg="add del mod">
          <ac:chgData name="Sofie Hermann Flensborg" userId="17f68af3-50e1-4ac5-82e7-644f4466c36b" providerId="ADAL" clId="{F0C5FE64-D485-4966-A9FA-C71002D30172}" dt="2022-07-06T15:12:17.036" v="5571" actId="27636"/>
          <ac:spMkLst>
            <pc:docMk/>
            <pc:sldMk cId="0" sldId="262"/>
            <ac:spMk id="136" creationId="{00000000-0000-0000-0000-000000000000}"/>
          </ac:spMkLst>
        </pc:spChg>
        <pc:picChg chg="mod">
          <ac:chgData name="Sofie Hermann Flensborg" userId="17f68af3-50e1-4ac5-82e7-644f4466c36b" providerId="ADAL" clId="{F0C5FE64-D485-4966-A9FA-C71002D30172}" dt="2022-06-29T15:49:54.214" v="1691" actId="1076"/>
          <ac:picMkLst>
            <pc:docMk/>
            <pc:sldMk cId="0" sldId="262"/>
            <ac:picMk id="137" creationId="{00000000-0000-0000-0000-000000000000}"/>
          </ac:picMkLst>
        </pc:picChg>
        <pc:picChg chg="mod">
          <ac:chgData name="Sofie Hermann Flensborg" userId="17f68af3-50e1-4ac5-82e7-644f4466c36b" providerId="ADAL" clId="{F0C5FE64-D485-4966-A9FA-C71002D30172}" dt="2022-06-29T15:50:14.596" v="1698" actId="1076"/>
          <ac:picMkLst>
            <pc:docMk/>
            <pc:sldMk cId="0" sldId="262"/>
            <ac:picMk id="138" creationId="{00000000-0000-0000-0000-000000000000}"/>
          </ac:picMkLst>
        </pc:picChg>
        <pc:picChg chg="mod">
          <ac:chgData name="Sofie Hermann Flensborg" userId="17f68af3-50e1-4ac5-82e7-644f4466c36b" providerId="ADAL" clId="{F0C5FE64-D485-4966-A9FA-C71002D30172}" dt="2022-07-06T15:12:23.081" v="5572" actId="1076"/>
          <ac:picMkLst>
            <pc:docMk/>
            <pc:sldMk cId="0" sldId="262"/>
            <ac:picMk id="139" creationId="{00000000-0000-0000-0000-000000000000}"/>
          </ac:picMkLst>
        </pc:picChg>
      </pc:sldChg>
      <pc:sldChg chg="addSp delSp modSp del mod">
        <pc:chgData name="Sofie Hermann Flensborg" userId="17f68af3-50e1-4ac5-82e7-644f4466c36b" providerId="ADAL" clId="{F0C5FE64-D485-4966-A9FA-C71002D30172}" dt="2022-07-06T19:38:57.704" v="5604" actId="47"/>
        <pc:sldMkLst>
          <pc:docMk/>
          <pc:sldMk cId="0" sldId="263"/>
        </pc:sldMkLst>
        <pc:spChg chg="mod">
          <ac:chgData name="Sofie Hermann Flensborg" userId="17f68af3-50e1-4ac5-82e7-644f4466c36b" providerId="ADAL" clId="{F0C5FE64-D485-4966-A9FA-C71002D30172}" dt="2022-07-06T14:45:24.325" v="4364" actId="1076"/>
          <ac:spMkLst>
            <pc:docMk/>
            <pc:sldMk cId="0" sldId="263"/>
            <ac:spMk id="144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7-06T15:12:05.753" v="5567" actId="255"/>
          <ac:spMkLst>
            <pc:docMk/>
            <pc:sldMk cId="0" sldId="263"/>
            <ac:spMk id="145" creationId="{00000000-0000-0000-0000-000000000000}"/>
          </ac:spMkLst>
        </pc:spChg>
        <pc:grpChg chg="add mod">
          <ac:chgData name="Sofie Hermann Flensborg" userId="17f68af3-50e1-4ac5-82e7-644f4466c36b" providerId="ADAL" clId="{F0C5FE64-D485-4966-A9FA-C71002D30172}" dt="2022-07-06T15:11:51.371" v="5564" actId="1076"/>
          <ac:grpSpMkLst>
            <pc:docMk/>
            <pc:sldMk cId="0" sldId="263"/>
            <ac:grpSpMk id="2" creationId="{24A65B53-BADF-47B2-AF53-289022F34DCE}"/>
          </ac:grpSpMkLst>
        </pc:grpChg>
        <pc:grpChg chg="add mod">
          <ac:chgData name="Sofie Hermann Flensborg" userId="17f68af3-50e1-4ac5-82e7-644f4466c36b" providerId="ADAL" clId="{F0C5FE64-D485-4966-A9FA-C71002D30172}" dt="2022-07-04T09:43:17.410" v="4341" actId="164"/>
          <ac:grpSpMkLst>
            <pc:docMk/>
            <pc:sldMk cId="0" sldId="263"/>
            <ac:grpSpMk id="4" creationId="{CFCA23B4-3367-4D4C-A7E0-392A87F29D57}"/>
          </ac:grpSpMkLst>
        </pc:grpChg>
        <pc:picChg chg="add mod">
          <ac:chgData name="Sofie Hermann Flensborg" userId="17f68af3-50e1-4ac5-82e7-644f4466c36b" providerId="ADAL" clId="{F0C5FE64-D485-4966-A9FA-C71002D30172}" dt="2022-07-06T15:10:33.595" v="5540" actId="1076"/>
          <ac:picMkLst>
            <pc:docMk/>
            <pc:sldMk cId="0" sldId="263"/>
            <ac:picMk id="3" creationId="{C389E4C3-187D-44CE-B740-C44842F38D27}"/>
          </ac:picMkLst>
        </pc:picChg>
        <pc:picChg chg="add mod">
          <ac:chgData name="Sofie Hermann Flensborg" userId="17f68af3-50e1-4ac5-82e7-644f4466c36b" providerId="ADAL" clId="{F0C5FE64-D485-4966-A9FA-C71002D30172}" dt="2022-07-06T15:10:37.351" v="5541" actId="1076"/>
          <ac:picMkLst>
            <pc:docMk/>
            <pc:sldMk cId="0" sldId="263"/>
            <ac:picMk id="11" creationId="{C51CB024-EF52-42F1-BF4D-D9ECF8FD5B57}"/>
          </ac:picMkLst>
        </pc:picChg>
        <pc:picChg chg="mod">
          <ac:chgData name="Sofie Hermann Flensborg" userId="17f68af3-50e1-4ac5-82e7-644f4466c36b" providerId="ADAL" clId="{F0C5FE64-D485-4966-A9FA-C71002D30172}" dt="2022-07-04T09:43:17.410" v="4341" actId="164"/>
          <ac:picMkLst>
            <pc:docMk/>
            <pc:sldMk cId="0" sldId="263"/>
            <ac:picMk id="146" creationId="{00000000-0000-0000-0000-000000000000}"/>
          </ac:picMkLst>
        </pc:picChg>
        <pc:picChg chg="add del mod">
          <ac:chgData name="Sofie Hermann Flensborg" userId="17f68af3-50e1-4ac5-82e7-644f4466c36b" providerId="ADAL" clId="{F0C5FE64-D485-4966-A9FA-C71002D30172}" dt="2022-07-04T09:43:17.410" v="4341" actId="164"/>
          <ac:picMkLst>
            <pc:docMk/>
            <pc:sldMk cId="0" sldId="263"/>
            <ac:picMk id="147" creationId="{00000000-0000-0000-0000-000000000000}"/>
          </ac:picMkLst>
        </pc:picChg>
        <pc:picChg chg="mod">
          <ac:chgData name="Sofie Hermann Flensborg" userId="17f68af3-50e1-4ac5-82e7-644f4466c36b" providerId="ADAL" clId="{F0C5FE64-D485-4966-A9FA-C71002D30172}" dt="2022-07-04T09:43:17.410" v="4341" actId="164"/>
          <ac:picMkLst>
            <pc:docMk/>
            <pc:sldMk cId="0" sldId="263"/>
            <ac:picMk id="148" creationId="{00000000-0000-0000-0000-000000000000}"/>
          </ac:picMkLst>
        </pc:picChg>
        <pc:picChg chg="mod">
          <ac:chgData name="Sofie Hermann Flensborg" userId="17f68af3-50e1-4ac5-82e7-644f4466c36b" providerId="ADAL" clId="{F0C5FE64-D485-4966-A9FA-C71002D30172}" dt="2022-07-04T09:39:48.457" v="4314" actId="164"/>
          <ac:picMkLst>
            <pc:docMk/>
            <pc:sldMk cId="0" sldId="263"/>
            <ac:picMk id="149" creationId="{00000000-0000-0000-0000-000000000000}"/>
          </ac:picMkLst>
        </pc:picChg>
        <pc:picChg chg="mod">
          <ac:chgData name="Sofie Hermann Flensborg" userId="17f68af3-50e1-4ac5-82e7-644f4466c36b" providerId="ADAL" clId="{F0C5FE64-D485-4966-A9FA-C71002D30172}" dt="2022-07-04T09:39:48.457" v="4314" actId="164"/>
          <ac:picMkLst>
            <pc:docMk/>
            <pc:sldMk cId="0" sldId="263"/>
            <ac:picMk id="150" creationId="{00000000-0000-0000-0000-000000000000}"/>
          </ac:picMkLst>
        </pc:picChg>
        <pc:picChg chg="mod">
          <ac:chgData name="Sofie Hermann Flensborg" userId="17f68af3-50e1-4ac5-82e7-644f4466c36b" providerId="ADAL" clId="{F0C5FE64-D485-4966-A9FA-C71002D30172}" dt="2022-07-04T09:39:48.457" v="4314" actId="164"/>
          <ac:picMkLst>
            <pc:docMk/>
            <pc:sldMk cId="0" sldId="263"/>
            <ac:picMk id="151" creationId="{00000000-0000-0000-0000-000000000000}"/>
          </ac:picMkLst>
        </pc:picChg>
      </pc:sldChg>
      <pc:sldChg chg="modSp mod ord">
        <pc:chgData name="Sofie Hermann Flensborg" userId="17f68af3-50e1-4ac5-82e7-644f4466c36b" providerId="ADAL" clId="{F0C5FE64-D485-4966-A9FA-C71002D30172}" dt="2022-07-06T19:48:46.052" v="5751" actId="1076"/>
        <pc:sldMkLst>
          <pc:docMk/>
          <pc:sldMk cId="0" sldId="264"/>
        </pc:sldMkLst>
        <pc:spChg chg="mod">
          <ac:chgData name="Sofie Hermann Flensborg" userId="17f68af3-50e1-4ac5-82e7-644f4466c36b" providerId="ADAL" clId="{F0C5FE64-D485-4966-A9FA-C71002D30172}" dt="2022-06-29T15:43:02.993" v="1256" actId="20577"/>
          <ac:spMkLst>
            <pc:docMk/>
            <pc:sldMk cId="0" sldId="264"/>
            <ac:spMk id="156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7-06T19:48:42.138" v="5749" actId="14100"/>
          <ac:spMkLst>
            <pc:docMk/>
            <pc:sldMk cId="0" sldId="264"/>
            <ac:spMk id="157" creationId="{00000000-0000-0000-0000-000000000000}"/>
          </ac:spMkLst>
        </pc:spChg>
        <pc:picChg chg="mod">
          <ac:chgData name="Sofie Hermann Flensborg" userId="17f68af3-50e1-4ac5-82e7-644f4466c36b" providerId="ADAL" clId="{F0C5FE64-D485-4966-A9FA-C71002D30172}" dt="2022-07-06T19:48:44.556" v="5750" actId="1076"/>
          <ac:picMkLst>
            <pc:docMk/>
            <pc:sldMk cId="0" sldId="264"/>
            <ac:picMk id="158" creationId="{00000000-0000-0000-0000-000000000000}"/>
          </ac:picMkLst>
        </pc:picChg>
        <pc:picChg chg="mod">
          <ac:chgData name="Sofie Hermann Flensborg" userId="17f68af3-50e1-4ac5-82e7-644f4466c36b" providerId="ADAL" clId="{F0C5FE64-D485-4966-A9FA-C71002D30172}" dt="2022-07-06T19:48:46.052" v="5751" actId="1076"/>
          <ac:picMkLst>
            <pc:docMk/>
            <pc:sldMk cId="0" sldId="264"/>
            <ac:picMk id="159" creationId="{00000000-0000-0000-0000-000000000000}"/>
          </ac:picMkLst>
        </pc:picChg>
      </pc:sldChg>
      <pc:sldChg chg="modSp mod ord">
        <pc:chgData name="Sofie Hermann Flensborg" userId="17f68af3-50e1-4ac5-82e7-644f4466c36b" providerId="ADAL" clId="{F0C5FE64-D485-4966-A9FA-C71002D30172}" dt="2022-07-06T14:55:01.820" v="4960" actId="1076"/>
        <pc:sldMkLst>
          <pc:docMk/>
          <pc:sldMk cId="0" sldId="265"/>
        </pc:sldMkLst>
        <pc:spChg chg="mod">
          <ac:chgData name="Sofie Hermann Flensborg" userId="17f68af3-50e1-4ac5-82e7-644f4466c36b" providerId="ADAL" clId="{F0C5FE64-D485-4966-A9FA-C71002D30172}" dt="2022-06-29T15:36:37.607" v="1003" actId="6549"/>
          <ac:spMkLst>
            <pc:docMk/>
            <pc:sldMk cId="0" sldId="265"/>
            <ac:spMk id="164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6-29T15:39:59.371" v="1148" actId="20577"/>
          <ac:spMkLst>
            <pc:docMk/>
            <pc:sldMk cId="0" sldId="265"/>
            <ac:spMk id="165" creationId="{00000000-0000-0000-0000-000000000000}"/>
          </ac:spMkLst>
        </pc:spChg>
        <pc:picChg chg="mod">
          <ac:chgData name="Sofie Hermann Flensborg" userId="17f68af3-50e1-4ac5-82e7-644f4466c36b" providerId="ADAL" clId="{F0C5FE64-D485-4966-A9FA-C71002D30172}" dt="2022-07-06T14:55:01.820" v="4960" actId="1076"/>
          <ac:picMkLst>
            <pc:docMk/>
            <pc:sldMk cId="0" sldId="265"/>
            <ac:picMk id="166" creationId="{00000000-0000-0000-0000-000000000000}"/>
          </ac:picMkLst>
        </pc:picChg>
      </pc:sldChg>
      <pc:sldChg chg="modSp mod">
        <pc:chgData name="Sofie Hermann Flensborg" userId="17f68af3-50e1-4ac5-82e7-644f4466c36b" providerId="ADAL" clId="{F0C5FE64-D485-4966-A9FA-C71002D30172}" dt="2022-07-08T09:52:48.669" v="8544" actId="122"/>
        <pc:sldMkLst>
          <pc:docMk/>
          <pc:sldMk cId="0" sldId="266"/>
        </pc:sldMkLst>
        <pc:spChg chg="mod">
          <ac:chgData name="Sofie Hermann Flensborg" userId="17f68af3-50e1-4ac5-82e7-644f4466c36b" providerId="ADAL" clId="{F0C5FE64-D485-4966-A9FA-C71002D30172}" dt="2022-07-08T09:52:48.669" v="8544" actId="122"/>
          <ac:spMkLst>
            <pc:docMk/>
            <pc:sldMk cId="0" sldId="266"/>
            <ac:spMk id="4" creationId="{68851BC8-7A45-4701-8709-14C27F2BAF79}"/>
          </ac:spMkLst>
        </pc:spChg>
      </pc:sldChg>
      <pc:sldChg chg="modSp new mod">
        <pc:chgData name="Sofie Hermann Flensborg" userId="17f68af3-50e1-4ac5-82e7-644f4466c36b" providerId="ADAL" clId="{F0C5FE64-D485-4966-A9FA-C71002D30172}" dt="2022-07-07T14:26:00.492" v="7322" actId="27636"/>
        <pc:sldMkLst>
          <pc:docMk/>
          <pc:sldMk cId="1341987520" sldId="267"/>
        </pc:sldMkLst>
        <pc:spChg chg="mod">
          <ac:chgData name="Sofie Hermann Flensborg" userId="17f68af3-50e1-4ac5-82e7-644f4466c36b" providerId="ADAL" clId="{F0C5FE64-D485-4966-A9FA-C71002D30172}" dt="2022-06-29T15:20:35.034" v="590" actId="403"/>
          <ac:spMkLst>
            <pc:docMk/>
            <pc:sldMk cId="1341987520" sldId="267"/>
            <ac:spMk id="2" creationId="{028848B7-2980-4425-B56D-4DB15742B035}"/>
          </ac:spMkLst>
        </pc:spChg>
        <pc:spChg chg="mod">
          <ac:chgData name="Sofie Hermann Flensborg" userId="17f68af3-50e1-4ac5-82e7-644f4466c36b" providerId="ADAL" clId="{F0C5FE64-D485-4966-A9FA-C71002D30172}" dt="2022-07-07T14:26:00.492" v="7322" actId="27636"/>
          <ac:spMkLst>
            <pc:docMk/>
            <pc:sldMk cId="1341987520" sldId="267"/>
            <ac:spMk id="3" creationId="{2331E11F-E668-4D9C-9138-7293D2506DFB}"/>
          </ac:spMkLst>
        </pc:spChg>
      </pc:sldChg>
      <pc:sldChg chg="modSp new mod">
        <pc:chgData name="Sofie Hermann Flensborg" userId="17f68af3-50e1-4ac5-82e7-644f4466c36b" providerId="ADAL" clId="{F0C5FE64-D485-4966-A9FA-C71002D30172}" dt="2022-07-06T14:46:04.321" v="4371" actId="14100"/>
        <pc:sldMkLst>
          <pc:docMk/>
          <pc:sldMk cId="4141757811" sldId="268"/>
        </pc:sldMkLst>
        <pc:spChg chg="mod">
          <ac:chgData name="Sofie Hermann Flensborg" userId="17f68af3-50e1-4ac5-82e7-644f4466c36b" providerId="ADAL" clId="{F0C5FE64-D485-4966-A9FA-C71002D30172}" dt="2022-06-29T16:03:39.855" v="2085" actId="20577"/>
          <ac:spMkLst>
            <pc:docMk/>
            <pc:sldMk cId="4141757811" sldId="268"/>
            <ac:spMk id="2" creationId="{80727957-08E6-4FEA-A20A-BD77FBF67AA3}"/>
          </ac:spMkLst>
        </pc:spChg>
        <pc:spChg chg="mod">
          <ac:chgData name="Sofie Hermann Flensborg" userId="17f68af3-50e1-4ac5-82e7-644f4466c36b" providerId="ADAL" clId="{F0C5FE64-D485-4966-A9FA-C71002D30172}" dt="2022-07-06T14:46:04.321" v="4371" actId="14100"/>
          <ac:spMkLst>
            <pc:docMk/>
            <pc:sldMk cId="4141757811" sldId="268"/>
            <ac:spMk id="3" creationId="{CE8120C8-699E-41AC-B32C-D7507785CA6E}"/>
          </ac:spMkLst>
        </pc:spChg>
      </pc:sldChg>
      <pc:sldChg chg="modSp new mod ord">
        <pc:chgData name="Sofie Hermann Flensborg" userId="17f68af3-50e1-4ac5-82e7-644f4466c36b" providerId="ADAL" clId="{F0C5FE64-D485-4966-A9FA-C71002D30172}" dt="2022-07-06T14:48:09.277" v="4422" actId="20577"/>
        <pc:sldMkLst>
          <pc:docMk/>
          <pc:sldMk cId="2536204656" sldId="269"/>
        </pc:sldMkLst>
        <pc:spChg chg="mod">
          <ac:chgData name="Sofie Hermann Flensborg" userId="17f68af3-50e1-4ac5-82e7-644f4466c36b" providerId="ADAL" clId="{F0C5FE64-D485-4966-A9FA-C71002D30172}" dt="2022-06-29T15:48:44.771" v="1627" actId="6549"/>
          <ac:spMkLst>
            <pc:docMk/>
            <pc:sldMk cId="2536204656" sldId="269"/>
            <ac:spMk id="2" creationId="{F2B04A2D-4DEF-46A8-9486-F93A40C0D27A}"/>
          </ac:spMkLst>
        </pc:spChg>
        <pc:spChg chg="mod">
          <ac:chgData name="Sofie Hermann Flensborg" userId="17f68af3-50e1-4ac5-82e7-644f4466c36b" providerId="ADAL" clId="{F0C5FE64-D485-4966-A9FA-C71002D30172}" dt="2022-07-06T14:48:09.277" v="4422" actId="20577"/>
          <ac:spMkLst>
            <pc:docMk/>
            <pc:sldMk cId="2536204656" sldId="269"/>
            <ac:spMk id="3" creationId="{A8D4986F-83E6-4844-9ADB-161587AD6D97}"/>
          </ac:spMkLst>
        </pc:spChg>
      </pc:sldChg>
      <pc:sldChg chg="modSp new del mod">
        <pc:chgData name="Sofie Hermann Flensborg" userId="17f68af3-50e1-4ac5-82e7-644f4466c36b" providerId="ADAL" clId="{F0C5FE64-D485-4966-A9FA-C71002D30172}" dt="2022-07-06T19:38:57.704" v="5604" actId="47"/>
        <pc:sldMkLst>
          <pc:docMk/>
          <pc:sldMk cId="1032552027" sldId="270"/>
        </pc:sldMkLst>
        <pc:spChg chg="mod">
          <ac:chgData name="Sofie Hermann Flensborg" userId="17f68af3-50e1-4ac5-82e7-644f4466c36b" providerId="ADAL" clId="{F0C5FE64-D485-4966-A9FA-C71002D30172}" dt="2022-06-29T16:04:02.487" v="2106" actId="20577"/>
          <ac:spMkLst>
            <pc:docMk/>
            <pc:sldMk cId="1032552027" sldId="270"/>
            <ac:spMk id="2" creationId="{C4A2BE75-D844-4961-9DEF-CBD2E0B23ABB}"/>
          </ac:spMkLst>
        </pc:spChg>
        <pc:spChg chg="mod">
          <ac:chgData name="Sofie Hermann Flensborg" userId="17f68af3-50e1-4ac5-82e7-644f4466c36b" providerId="ADAL" clId="{F0C5FE64-D485-4966-A9FA-C71002D30172}" dt="2022-07-06T15:08:00.759" v="5489" actId="255"/>
          <ac:spMkLst>
            <pc:docMk/>
            <pc:sldMk cId="1032552027" sldId="270"/>
            <ac:spMk id="3" creationId="{D7A8EC4E-C034-4510-88C2-F0F554A42F49}"/>
          </ac:spMkLst>
        </pc:spChg>
      </pc:sldChg>
      <pc:sldChg chg="modSp new mod">
        <pc:chgData name="Sofie Hermann Flensborg" userId="17f68af3-50e1-4ac5-82e7-644f4466c36b" providerId="ADAL" clId="{F0C5FE64-D485-4966-A9FA-C71002D30172}" dt="2022-07-06T14:50:43.936" v="4547" actId="14100"/>
        <pc:sldMkLst>
          <pc:docMk/>
          <pc:sldMk cId="3654381105" sldId="271"/>
        </pc:sldMkLst>
        <pc:spChg chg="mod">
          <ac:chgData name="Sofie Hermann Flensborg" userId="17f68af3-50e1-4ac5-82e7-644f4466c36b" providerId="ADAL" clId="{F0C5FE64-D485-4966-A9FA-C71002D30172}" dt="2022-07-06T14:45:10.953" v="4362" actId="27636"/>
          <ac:spMkLst>
            <pc:docMk/>
            <pc:sldMk cId="3654381105" sldId="271"/>
            <ac:spMk id="2" creationId="{6DAC822A-C8C9-4A03-BFB1-7D7DA7CF01A0}"/>
          </ac:spMkLst>
        </pc:spChg>
        <pc:spChg chg="mod">
          <ac:chgData name="Sofie Hermann Flensborg" userId="17f68af3-50e1-4ac5-82e7-644f4466c36b" providerId="ADAL" clId="{F0C5FE64-D485-4966-A9FA-C71002D30172}" dt="2022-07-06T14:50:43.936" v="4547" actId="14100"/>
          <ac:spMkLst>
            <pc:docMk/>
            <pc:sldMk cId="3654381105" sldId="271"/>
            <ac:spMk id="3" creationId="{14BA4237-90DD-401C-87CD-3BC7D4A38DFD}"/>
          </ac:spMkLst>
        </pc:spChg>
      </pc:sldChg>
      <pc:sldChg chg="modSp new mod">
        <pc:chgData name="Sofie Hermann Flensborg" userId="17f68af3-50e1-4ac5-82e7-644f4466c36b" providerId="ADAL" clId="{F0C5FE64-D485-4966-A9FA-C71002D30172}" dt="2022-07-08T09:36:56.663" v="7369" actId="20577"/>
        <pc:sldMkLst>
          <pc:docMk/>
          <pc:sldMk cId="1053765624" sldId="272"/>
        </pc:sldMkLst>
        <pc:spChg chg="mod">
          <ac:chgData name="Sofie Hermann Flensborg" userId="17f68af3-50e1-4ac5-82e7-644f4466c36b" providerId="ADAL" clId="{F0C5FE64-D485-4966-A9FA-C71002D30172}" dt="2022-06-29T16:16:55.520" v="3214" actId="27636"/>
          <ac:spMkLst>
            <pc:docMk/>
            <pc:sldMk cId="1053765624" sldId="272"/>
            <ac:spMk id="2" creationId="{6A68FF83-3578-4BCE-87E3-641440E48CBD}"/>
          </ac:spMkLst>
        </pc:spChg>
        <pc:spChg chg="mod">
          <ac:chgData name="Sofie Hermann Flensborg" userId="17f68af3-50e1-4ac5-82e7-644f4466c36b" providerId="ADAL" clId="{F0C5FE64-D485-4966-A9FA-C71002D30172}" dt="2022-07-08T09:36:56.663" v="7369" actId="20577"/>
          <ac:spMkLst>
            <pc:docMk/>
            <pc:sldMk cId="1053765624" sldId="272"/>
            <ac:spMk id="3" creationId="{D50AA257-DDDE-45CF-9155-1E181C5ECD17}"/>
          </ac:spMkLst>
        </pc:spChg>
      </pc:sldChg>
      <pc:sldChg chg="modSp new mod">
        <pc:chgData name="Sofie Hermann Flensborg" userId="17f68af3-50e1-4ac5-82e7-644f4466c36b" providerId="ADAL" clId="{F0C5FE64-D485-4966-A9FA-C71002D30172}" dt="2022-07-06T14:52:11.587" v="4730" actId="20577"/>
        <pc:sldMkLst>
          <pc:docMk/>
          <pc:sldMk cId="1053980503" sldId="273"/>
        </pc:sldMkLst>
        <pc:spChg chg="mod">
          <ac:chgData name="Sofie Hermann Flensborg" userId="17f68af3-50e1-4ac5-82e7-644f4466c36b" providerId="ADAL" clId="{F0C5FE64-D485-4966-A9FA-C71002D30172}" dt="2022-06-29T16:11:20.469" v="2812"/>
          <ac:spMkLst>
            <pc:docMk/>
            <pc:sldMk cId="1053980503" sldId="273"/>
            <ac:spMk id="2" creationId="{C0967E98-72A8-4589-901D-E841FA3699EF}"/>
          </ac:spMkLst>
        </pc:spChg>
        <pc:spChg chg="mod">
          <ac:chgData name="Sofie Hermann Flensborg" userId="17f68af3-50e1-4ac5-82e7-644f4466c36b" providerId="ADAL" clId="{F0C5FE64-D485-4966-A9FA-C71002D30172}" dt="2022-07-06T14:52:11.587" v="4730" actId="20577"/>
          <ac:spMkLst>
            <pc:docMk/>
            <pc:sldMk cId="1053980503" sldId="273"/>
            <ac:spMk id="3" creationId="{2092C6E1-EF7B-46F0-90B8-8A169C18D456}"/>
          </ac:spMkLst>
        </pc:spChg>
      </pc:sldChg>
      <pc:sldChg chg="modSp new mod">
        <pc:chgData name="Sofie Hermann Flensborg" userId="17f68af3-50e1-4ac5-82e7-644f4466c36b" providerId="ADAL" clId="{F0C5FE64-D485-4966-A9FA-C71002D30172}" dt="2022-07-06T14:50:36.077" v="4546" actId="948"/>
        <pc:sldMkLst>
          <pc:docMk/>
          <pc:sldMk cId="1090788036" sldId="274"/>
        </pc:sldMkLst>
        <pc:spChg chg="mod">
          <ac:chgData name="Sofie Hermann Flensborg" userId="17f68af3-50e1-4ac5-82e7-644f4466c36b" providerId="ADAL" clId="{F0C5FE64-D485-4966-A9FA-C71002D30172}" dt="2022-07-06T14:49:56.198" v="4529" actId="20577"/>
          <ac:spMkLst>
            <pc:docMk/>
            <pc:sldMk cId="1090788036" sldId="274"/>
            <ac:spMk id="2" creationId="{5A579334-F11D-4989-A946-DA34C5ED42BA}"/>
          </ac:spMkLst>
        </pc:spChg>
        <pc:spChg chg="mod">
          <ac:chgData name="Sofie Hermann Flensborg" userId="17f68af3-50e1-4ac5-82e7-644f4466c36b" providerId="ADAL" clId="{F0C5FE64-D485-4966-A9FA-C71002D30172}" dt="2022-07-06T14:50:36.077" v="4546" actId="948"/>
          <ac:spMkLst>
            <pc:docMk/>
            <pc:sldMk cId="1090788036" sldId="274"/>
            <ac:spMk id="3" creationId="{0D9B86F5-B02E-452D-ACAC-ECD9DA3ABCCD}"/>
          </ac:spMkLst>
        </pc:spChg>
      </pc:sldChg>
      <pc:sldChg chg="modSp new mod">
        <pc:chgData name="Sofie Hermann Flensborg" userId="17f68af3-50e1-4ac5-82e7-644f4466c36b" providerId="ADAL" clId="{F0C5FE64-D485-4966-A9FA-C71002D30172}" dt="2022-07-07T16:31:53.362" v="7366" actId="20577"/>
        <pc:sldMkLst>
          <pc:docMk/>
          <pc:sldMk cId="3873927590" sldId="275"/>
        </pc:sldMkLst>
        <pc:spChg chg="mod">
          <ac:chgData name="Sofie Hermann Flensborg" userId="17f68af3-50e1-4ac5-82e7-644f4466c36b" providerId="ADAL" clId="{F0C5FE64-D485-4966-A9FA-C71002D30172}" dt="2022-06-30T12:46:37.702" v="4004" actId="20577"/>
          <ac:spMkLst>
            <pc:docMk/>
            <pc:sldMk cId="3873927590" sldId="275"/>
            <ac:spMk id="2" creationId="{09A9BB54-FFA1-4CBD-BC81-BFC5CE3DED07}"/>
          </ac:spMkLst>
        </pc:spChg>
        <pc:spChg chg="mod">
          <ac:chgData name="Sofie Hermann Flensborg" userId="17f68af3-50e1-4ac5-82e7-644f4466c36b" providerId="ADAL" clId="{F0C5FE64-D485-4966-A9FA-C71002D30172}" dt="2022-07-07T16:31:53.362" v="7366" actId="20577"/>
          <ac:spMkLst>
            <pc:docMk/>
            <pc:sldMk cId="3873927590" sldId="275"/>
            <ac:spMk id="3" creationId="{93AE93D6-1AC1-4185-9AD5-23D7DAA5C89A}"/>
          </ac:spMkLst>
        </pc:spChg>
      </pc:sldChg>
      <pc:sldChg chg="modSp new mod">
        <pc:chgData name="Sofie Hermann Flensborg" userId="17f68af3-50e1-4ac5-82e7-644f4466c36b" providerId="ADAL" clId="{F0C5FE64-D485-4966-A9FA-C71002D30172}" dt="2022-07-07T12:39:45.340" v="6083" actId="20577"/>
        <pc:sldMkLst>
          <pc:docMk/>
          <pc:sldMk cId="1605133750" sldId="276"/>
        </pc:sldMkLst>
        <pc:spChg chg="mod">
          <ac:chgData name="Sofie Hermann Flensborg" userId="17f68af3-50e1-4ac5-82e7-644f4466c36b" providerId="ADAL" clId="{F0C5FE64-D485-4966-A9FA-C71002D30172}" dt="2022-07-07T12:39:45.340" v="6083" actId="20577"/>
          <ac:spMkLst>
            <pc:docMk/>
            <pc:sldMk cId="1605133750" sldId="276"/>
            <ac:spMk id="2" creationId="{76CB3DE5-5A74-4B6D-B426-F806FD1AFD70}"/>
          </ac:spMkLst>
        </pc:spChg>
        <pc:spChg chg="mod">
          <ac:chgData name="Sofie Hermann Flensborg" userId="17f68af3-50e1-4ac5-82e7-644f4466c36b" providerId="ADAL" clId="{F0C5FE64-D485-4966-A9FA-C71002D30172}" dt="2022-07-07T12:24:41.399" v="6050" actId="20577"/>
          <ac:spMkLst>
            <pc:docMk/>
            <pc:sldMk cId="1605133750" sldId="276"/>
            <ac:spMk id="3" creationId="{DD3BF878-16F4-4454-9733-043FF2BCCECA}"/>
          </ac:spMkLst>
        </pc:spChg>
      </pc:sldChg>
      <pc:sldChg chg="addSp modSp new del mod">
        <pc:chgData name="Sofie Hermann Flensborg" userId="17f68af3-50e1-4ac5-82e7-644f4466c36b" providerId="ADAL" clId="{F0C5FE64-D485-4966-A9FA-C71002D30172}" dt="2022-07-06T19:38:57.704" v="5604" actId="47"/>
        <pc:sldMkLst>
          <pc:docMk/>
          <pc:sldMk cId="581616921" sldId="277"/>
        </pc:sldMkLst>
        <pc:spChg chg="mod">
          <ac:chgData name="Sofie Hermann Flensborg" userId="17f68af3-50e1-4ac5-82e7-644f4466c36b" providerId="ADAL" clId="{F0C5FE64-D485-4966-A9FA-C71002D30172}" dt="2022-07-06T14:49:12.804" v="4432"/>
          <ac:spMkLst>
            <pc:docMk/>
            <pc:sldMk cId="581616921" sldId="277"/>
            <ac:spMk id="2" creationId="{8F176C09-5446-444E-B185-B75A82007824}"/>
          </ac:spMkLst>
        </pc:spChg>
        <pc:spChg chg="mod">
          <ac:chgData name="Sofie Hermann Flensborg" userId="17f68af3-50e1-4ac5-82e7-644f4466c36b" providerId="ADAL" clId="{F0C5FE64-D485-4966-A9FA-C71002D30172}" dt="2022-07-06T16:39:54.096" v="5602" actId="404"/>
          <ac:spMkLst>
            <pc:docMk/>
            <pc:sldMk cId="581616921" sldId="277"/>
            <ac:spMk id="3" creationId="{A254A80B-2FB6-4DD9-8CA6-FD79214F3CEE}"/>
          </ac:spMkLst>
        </pc:spChg>
        <pc:picChg chg="add mod">
          <ac:chgData name="Sofie Hermann Flensborg" userId="17f68af3-50e1-4ac5-82e7-644f4466c36b" providerId="ADAL" clId="{F0C5FE64-D485-4966-A9FA-C71002D30172}" dt="2022-07-06T15:00:47.537" v="5326" actId="1076"/>
          <ac:picMkLst>
            <pc:docMk/>
            <pc:sldMk cId="581616921" sldId="277"/>
            <ac:picMk id="4" creationId="{4B8274A7-7DE8-4FB0-9B40-8507C5C251DB}"/>
          </ac:picMkLst>
        </pc:picChg>
      </pc:sldChg>
      <pc:sldChg chg="modSp add del mod">
        <pc:chgData name="Sofie Hermann Flensborg" userId="17f68af3-50e1-4ac5-82e7-644f4466c36b" providerId="ADAL" clId="{F0C5FE64-D485-4966-A9FA-C71002D30172}" dt="2022-07-06T19:38:57.704" v="5604" actId="47"/>
        <pc:sldMkLst>
          <pc:docMk/>
          <pc:sldMk cId="1450784585" sldId="278"/>
        </pc:sldMkLst>
        <pc:spChg chg="mod">
          <ac:chgData name="Sofie Hermann Flensborg" userId="17f68af3-50e1-4ac5-82e7-644f4466c36b" providerId="ADAL" clId="{F0C5FE64-D485-4966-A9FA-C71002D30172}" dt="2022-07-06T15:07:13.320" v="5475" actId="20577"/>
          <ac:spMkLst>
            <pc:docMk/>
            <pc:sldMk cId="1450784585" sldId="278"/>
            <ac:spMk id="2" creationId="{C4A2BE75-D844-4961-9DEF-CBD2E0B23ABB}"/>
          </ac:spMkLst>
        </pc:spChg>
        <pc:spChg chg="mod">
          <ac:chgData name="Sofie Hermann Flensborg" userId="17f68af3-50e1-4ac5-82e7-644f4466c36b" providerId="ADAL" clId="{F0C5FE64-D485-4966-A9FA-C71002D30172}" dt="2022-07-06T15:07:42.599" v="5484" actId="948"/>
          <ac:spMkLst>
            <pc:docMk/>
            <pc:sldMk cId="1450784585" sldId="278"/>
            <ac:spMk id="3" creationId="{D7A8EC4E-C034-4510-88C2-F0F554A42F49}"/>
          </ac:spMkLst>
        </pc:spChg>
      </pc:sldChg>
      <pc:sldChg chg="modSp add mod">
        <pc:chgData name="Sofie Hermann Flensborg" userId="17f68af3-50e1-4ac5-82e7-644f4466c36b" providerId="ADAL" clId="{F0C5FE64-D485-4966-A9FA-C71002D30172}" dt="2022-07-07T12:21:24.866" v="6008" actId="20577"/>
        <pc:sldMkLst>
          <pc:docMk/>
          <pc:sldMk cId="0" sldId="279"/>
        </pc:sldMkLst>
        <pc:spChg chg="mod">
          <ac:chgData name="Sofie Hermann Flensborg" userId="17f68af3-50e1-4ac5-82e7-644f4466c36b" providerId="ADAL" clId="{F0C5FE64-D485-4966-A9FA-C71002D30172}" dt="2022-07-07T12:21:24.866" v="6008" actId="20577"/>
          <ac:spMkLst>
            <pc:docMk/>
            <pc:sldMk cId="0" sldId="279"/>
            <ac:spMk id="126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7-06T19:48:36.400" v="5748" actId="255"/>
          <ac:spMkLst>
            <pc:docMk/>
            <pc:sldMk cId="0" sldId="279"/>
            <ac:spMk id="127" creationId="{00000000-0000-0000-0000-000000000000}"/>
          </ac:spMkLst>
        </pc:spChg>
        <pc:picChg chg="mod">
          <ac:chgData name="Sofie Hermann Flensborg" userId="17f68af3-50e1-4ac5-82e7-644f4466c36b" providerId="ADAL" clId="{F0C5FE64-D485-4966-A9FA-C71002D30172}" dt="2022-07-06T19:47:56.685" v="5737" actId="1076"/>
          <ac:picMkLst>
            <pc:docMk/>
            <pc:sldMk cId="0" sldId="279"/>
            <ac:picMk id="128" creationId="{00000000-0000-0000-0000-000000000000}"/>
          </ac:picMkLst>
        </pc:picChg>
      </pc:sldChg>
      <pc:sldChg chg="modSp add mod">
        <pc:chgData name="Sofie Hermann Flensborg" userId="17f68af3-50e1-4ac5-82e7-644f4466c36b" providerId="ADAL" clId="{F0C5FE64-D485-4966-A9FA-C71002D30172}" dt="2022-07-07T12:21:30.311" v="6009" actId="20577"/>
        <pc:sldMkLst>
          <pc:docMk/>
          <pc:sldMk cId="497965793" sldId="280"/>
        </pc:sldMkLst>
        <pc:spChg chg="mod">
          <ac:chgData name="Sofie Hermann Flensborg" userId="17f68af3-50e1-4ac5-82e7-644f4466c36b" providerId="ADAL" clId="{F0C5FE64-D485-4966-A9FA-C71002D30172}" dt="2022-07-07T12:21:30.311" v="6009" actId="20577"/>
          <ac:spMkLst>
            <pc:docMk/>
            <pc:sldMk cId="497965793" sldId="280"/>
            <ac:spMk id="2" creationId="{E904E793-6324-2EDA-096D-54FB61716BC0}"/>
          </ac:spMkLst>
        </pc:spChg>
        <pc:spChg chg="mod">
          <ac:chgData name="Sofie Hermann Flensborg" userId="17f68af3-50e1-4ac5-82e7-644f4466c36b" providerId="ADAL" clId="{F0C5FE64-D485-4966-A9FA-C71002D30172}" dt="2022-07-06T19:47:20.660" v="5732" actId="6549"/>
          <ac:spMkLst>
            <pc:docMk/>
            <pc:sldMk cId="497965793" sldId="280"/>
            <ac:spMk id="3" creationId="{0B2BE769-2FE6-FBEC-EDDA-61FC03C3F6F4}"/>
          </ac:spMkLst>
        </pc:spChg>
        <pc:picChg chg="mod">
          <ac:chgData name="Sofie Hermann Flensborg" userId="17f68af3-50e1-4ac5-82e7-644f4466c36b" providerId="ADAL" clId="{F0C5FE64-D485-4966-A9FA-C71002D30172}" dt="2022-07-06T19:46:45.598" v="5726" actId="1076"/>
          <ac:picMkLst>
            <pc:docMk/>
            <pc:sldMk cId="497965793" sldId="280"/>
            <ac:picMk id="4" creationId="{63B7771C-DFAD-851F-582C-97225FE10FCD}"/>
          </ac:picMkLst>
        </pc:picChg>
      </pc:sldChg>
      <pc:sldChg chg="addSp delSp modSp add mod">
        <pc:chgData name="Sofie Hermann Flensborg" userId="17f68af3-50e1-4ac5-82e7-644f4466c36b" providerId="ADAL" clId="{F0C5FE64-D485-4966-A9FA-C71002D30172}" dt="2022-07-07T12:21:40.600" v="6010"/>
        <pc:sldMkLst>
          <pc:docMk/>
          <pc:sldMk cId="1018754090" sldId="282"/>
        </pc:sldMkLst>
        <pc:spChg chg="mod">
          <ac:chgData name="Sofie Hermann Flensborg" userId="17f68af3-50e1-4ac5-82e7-644f4466c36b" providerId="ADAL" clId="{F0C5FE64-D485-4966-A9FA-C71002D30172}" dt="2022-07-07T12:21:40.600" v="6010"/>
          <ac:spMkLst>
            <pc:docMk/>
            <pc:sldMk cId="1018754090" sldId="282"/>
            <ac:spMk id="2" creationId="{1463B7C9-E097-8B30-FD39-225C8B275105}"/>
          </ac:spMkLst>
        </pc:spChg>
        <pc:spChg chg="add del mod">
          <ac:chgData name="Sofie Hermann Flensborg" userId="17f68af3-50e1-4ac5-82e7-644f4466c36b" providerId="ADAL" clId="{F0C5FE64-D485-4966-A9FA-C71002D30172}" dt="2022-07-06T19:46:05.437" v="5717" actId="255"/>
          <ac:spMkLst>
            <pc:docMk/>
            <pc:sldMk cId="1018754090" sldId="282"/>
            <ac:spMk id="3" creationId="{351F0516-1003-B78E-15C9-8BC59DFA88CA}"/>
          </ac:spMkLst>
        </pc:spChg>
        <pc:spChg chg="add del mod">
          <ac:chgData name="Sofie Hermann Flensborg" userId="17f68af3-50e1-4ac5-82e7-644f4466c36b" providerId="ADAL" clId="{F0C5FE64-D485-4966-A9FA-C71002D30172}" dt="2022-07-06T19:45:02.666" v="5693" actId="478"/>
          <ac:spMkLst>
            <pc:docMk/>
            <pc:sldMk cId="1018754090" sldId="282"/>
            <ac:spMk id="7" creationId="{3F5459E6-1B3B-4538-BB48-9D2857F53F46}"/>
          </ac:spMkLst>
        </pc:spChg>
        <pc:picChg chg="mod">
          <ac:chgData name="Sofie Hermann Flensborg" userId="17f68af3-50e1-4ac5-82e7-644f4466c36b" providerId="ADAL" clId="{F0C5FE64-D485-4966-A9FA-C71002D30172}" dt="2022-07-06T19:43:45.529" v="5672" actId="1076"/>
          <ac:picMkLst>
            <pc:docMk/>
            <pc:sldMk cId="1018754090" sldId="282"/>
            <ac:picMk id="4" creationId="{652DB03A-91C0-D43D-1205-8AE68D4C7CEC}"/>
          </ac:picMkLst>
        </pc:picChg>
        <pc:picChg chg="mod">
          <ac:chgData name="Sofie Hermann Flensborg" userId="17f68af3-50e1-4ac5-82e7-644f4466c36b" providerId="ADAL" clId="{F0C5FE64-D485-4966-A9FA-C71002D30172}" dt="2022-07-06T19:43:49.264" v="5673" actId="1076"/>
          <ac:picMkLst>
            <pc:docMk/>
            <pc:sldMk cId="1018754090" sldId="282"/>
            <ac:picMk id="5" creationId="{A2474047-EEF6-D18E-F8F4-AE20DD035C63}"/>
          </ac:picMkLst>
        </pc:picChg>
      </pc:sldChg>
      <pc:sldChg chg="modSp add mod">
        <pc:chgData name="Sofie Hermann Flensborg" userId="17f68af3-50e1-4ac5-82e7-644f4466c36b" providerId="ADAL" clId="{F0C5FE64-D485-4966-A9FA-C71002D30172}" dt="2022-07-07T12:22:17.964" v="6038"/>
        <pc:sldMkLst>
          <pc:docMk/>
          <pc:sldMk cId="1164984821" sldId="285"/>
        </pc:sldMkLst>
        <pc:spChg chg="mod">
          <ac:chgData name="Sofie Hermann Flensborg" userId="17f68af3-50e1-4ac5-82e7-644f4466c36b" providerId="ADAL" clId="{F0C5FE64-D485-4966-A9FA-C71002D30172}" dt="2022-07-07T12:22:17.964" v="6038"/>
          <ac:spMkLst>
            <pc:docMk/>
            <pc:sldMk cId="1164984821" sldId="285"/>
            <ac:spMk id="2" creationId="{F1E01F92-12EA-82C6-646E-467BC9BE2975}"/>
          </ac:spMkLst>
        </pc:spChg>
        <pc:spChg chg="mod">
          <ac:chgData name="Sofie Hermann Flensborg" userId="17f68af3-50e1-4ac5-82e7-644f4466c36b" providerId="ADAL" clId="{F0C5FE64-D485-4966-A9FA-C71002D30172}" dt="2022-07-06T19:46:23.467" v="5720" actId="20577"/>
          <ac:spMkLst>
            <pc:docMk/>
            <pc:sldMk cId="1164984821" sldId="285"/>
            <ac:spMk id="3" creationId="{F7731F22-17F0-F905-6A14-56E1655ADFD2}"/>
          </ac:spMkLst>
        </pc:spChg>
        <pc:picChg chg="mod">
          <ac:chgData name="Sofie Hermann Flensborg" userId="17f68af3-50e1-4ac5-82e7-644f4466c36b" providerId="ADAL" clId="{F0C5FE64-D485-4966-A9FA-C71002D30172}" dt="2022-07-06T19:46:29.489" v="5722" actId="1076"/>
          <ac:picMkLst>
            <pc:docMk/>
            <pc:sldMk cId="1164984821" sldId="285"/>
            <ac:picMk id="6" creationId="{BE7736BA-FBB1-025E-A79E-F1750A67369F}"/>
          </ac:picMkLst>
        </pc:picChg>
        <pc:picChg chg="mod">
          <ac:chgData name="Sofie Hermann Flensborg" userId="17f68af3-50e1-4ac5-82e7-644f4466c36b" providerId="ADAL" clId="{F0C5FE64-D485-4966-A9FA-C71002D30172}" dt="2022-07-06T19:46:26.452" v="5721" actId="1076"/>
          <ac:picMkLst>
            <pc:docMk/>
            <pc:sldMk cId="1164984821" sldId="285"/>
            <ac:picMk id="7" creationId="{C044B35E-326B-26BD-1C14-E266B250457D}"/>
          </ac:picMkLst>
        </pc:picChg>
        <pc:picChg chg="mod">
          <ac:chgData name="Sofie Hermann Flensborg" userId="17f68af3-50e1-4ac5-82e7-644f4466c36b" providerId="ADAL" clId="{F0C5FE64-D485-4966-A9FA-C71002D30172}" dt="2022-07-06T19:40:45.573" v="5628" actId="1076"/>
          <ac:picMkLst>
            <pc:docMk/>
            <pc:sldMk cId="1164984821" sldId="285"/>
            <ac:picMk id="8" creationId="{97473AA3-DC4D-42CA-8AD1-F114845472BE}"/>
          </ac:picMkLst>
        </pc:picChg>
        <pc:picChg chg="mod">
          <ac:chgData name="Sofie Hermann Flensborg" userId="17f68af3-50e1-4ac5-82e7-644f4466c36b" providerId="ADAL" clId="{F0C5FE64-D485-4966-A9FA-C71002D30172}" dt="2022-07-06T19:40:37.384" v="5626" actId="1076"/>
          <ac:picMkLst>
            <pc:docMk/>
            <pc:sldMk cId="1164984821" sldId="285"/>
            <ac:picMk id="9" creationId="{DA241E43-F4DF-557C-83ED-555EE3368F9F}"/>
          </ac:picMkLst>
        </pc:picChg>
        <pc:picChg chg="mod">
          <ac:chgData name="Sofie Hermann Flensborg" userId="17f68af3-50e1-4ac5-82e7-644f4466c36b" providerId="ADAL" clId="{F0C5FE64-D485-4966-A9FA-C71002D30172}" dt="2022-07-06T19:40:41.579" v="5627" actId="1076"/>
          <ac:picMkLst>
            <pc:docMk/>
            <pc:sldMk cId="1164984821" sldId="285"/>
            <ac:picMk id="10" creationId="{632DFEF7-CCE4-7CCF-39A7-747421742912}"/>
          </ac:picMkLst>
        </pc:picChg>
      </pc:sldChg>
      <pc:sldChg chg="modSp add mod">
        <pc:chgData name="Sofie Hermann Flensborg" userId="17f68af3-50e1-4ac5-82e7-644f4466c36b" providerId="ADAL" clId="{F0C5FE64-D485-4966-A9FA-C71002D30172}" dt="2022-07-07T12:22:11.356" v="6037" actId="20577"/>
        <pc:sldMkLst>
          <pc:docMk/>
          <pc:sldMk cId="0" sldId="286"/>
        </pc:sldMkLst>
        <pc:spChg chg="mod">
          <ac:chgData name="Sofie Hermann Flensborg" userId="17f68af3-50e1-4ac5-82e7-644f4466c36b" providerId="ADAL" clId="{F0C5FE64-D485-4966-A9FA-C71002D30172}" dt="2022-07-07T12:22:11.356" v="6037" actId="20577"/>
          <ac:spMkLst>
            <pc:docMk/>
            <pc:sldMk cId="0" sldId="286"/>
            <ac:spMk id="144" creationId="{00000000-0000-0000-0000-000000000000}"/>
          </ac:spMkLst>
        </pc:spChg>
        <pc:spChg chg="mod">
          <ac:chgData name="Sofie Hermann Flensborg" userId="17f68af3-50e1-4ac5-82e7-644f4466c36b" providerId="ADAL" clId="{F0C5FE64-D485-4966-A9FA-C71002D30172}" dt="2022-07-06T19:43:02.512" v="5660" actId="14100"/>
          <ac:spMkLst>
            <pc:docMk/>
            <pc:sldMk cId="0" sldId="286"/>
            <ac:spMk id="145" creationId="{00000000-0000-0000-0000-000000000000}"/>
          </ac:spMkLst>
        </pc:spChg>
        <pc:picChg chg="mod">
          <ac:chgData name="Sofie Hermann Flensborg" userId="17f68af3-50e1-4ac5-82e7-644f4466c36b" providerId="ADAL" clId="{F0C5FE64-D485-4966-A9FA-C71002D30172}" dt="2022-07-06T19:40:11.667" v="5620" actId="1076"/>
          <ac:picMkLst>
            <pc:docMk/>
            <pc:sldMk cId="0" sldId="286"/>
            <ac:picMk id="149" creationId="{00000000-0000-0000-0000-000000000000}"/>
          </ac:picMkLst>
        </pc:picChg>
        <pc:picChg chg="mod">
          <ac:chgData name="Sofie Hermann Flensborg" userId="17f68af3-50e1-4ac5-82e7-644f4466c36b" providerId="ADAL" clId="{F0C5FE64-D485-4966-A9FA-C71002D30172}" dt="2022-07-06T19:40:16.844" v="5623" actId="14100"/>
          <ac:picMkLst>
            <pc:docMk/>
            <pc:sldMk cId="0" sldId="286"/>
            <ac:picMk id="150" creationId="{00000000-0000-0000-0000-000000000000}"/>
          </ac:picMkLst>
        </pc:picChg>
        <pc:picChg chg="mod">
          <ac:chgData name="Sofie Hermann Flensborg" userId="17f68af3-50e1-4ac5-82e7-644f4466c36b" providerId="ADAL" clId="{F0C5FE64-D485-4966-A9FA-C71002D30172}" dt="2022-07-06T19:40:18.693" v="5624" actId="1076"/>
          <ac:picMkLst>
            <pc:docMk/>
            <pc:sldMk cId="0" sldId="286"/>
            <ac:picMk id="151" creationId="{00000000-0000-0000-0000-000000000000}"/>
          </ac:picMkLst>
        </pc:picChg>
      </pc:sldChg>
      <pc:sldChg chg="modSp add mod">
        <pc:chgData name="Sofie Hermann Flensborg" userId="17f68af3-50e1-4ac5-82e7-644f4466c36b" providerId="ADAL" clId="{F0C5FE64-D485-4966-A9FA-C71002D30172}" dt="2022-07-06T19:39:55.084" v="5617" actId="12"/>
        <pc:sldMkLst>
          <pc:docMk/>
          <pc:sldMk cId="899042345" sldId="287"/>
        </pc:sldMkLst>
        <pc:spChg chg="mod">
          <ac:chgData name="Sofie Hermann Flensborg" userId="17f68af3-50e1-4ac5-82e7-644f4466c36b" providerId="ADAL" clId="{F0C5FE64-D485-4966-A9FA-C71002D30172}" dt="2022-07-06T19:39:55.084" v="5617" actId="12"/>
          <ac:spMkLst>
            <pc:docMk/>
            <pc:sldMk cId="899042345" sldId="287"/>
            <ac:spMk id="3" creationId="{D7A8EC4E-C034-4510-88C2-F0F554A42F49}"/>
          </ac:spMkLst>
        </pc:spChg>
      </pc:sldChg>
      <pc:sldChg chg="modSp add mod">
        <pc:chgData name="Sofie Hermann Flensborg" userId="17f68af3-50e1-4ac5-82e7-644f4466c36b" providerId="ADAL" clId="{F0C5FE64-D485-4966-A9FA-C71002D30172}" dt="2022-07-06T19:39:36.050" v="5612" actId="20577"/>
        <pc:sldMkLst>
          <pc:docMk/>
          <pc:sldMk cId="2345042482" sldId="288"/>
        </pc:sldMkLst>
        <pc:spChg chg="mod">
          <ac:chgData name="Sofie Hermann Flensborg" userId="17f68af3-50e1-4ac5-82e7-644f4466c36b" providerId="ADAL" clId="{F0C5FE64-D485-4966-A9FA-C71002D30172}" dt="2022-07-06T19:39:36.050" v="5612" actId="20577"/>
          <ac:spMkLst>
            <pc:docMk/>
            <pc:sldMk cId="2345042482" sldId="288"/>
            <ac:spMk id="3" creationId="{C5FB3293-29D2-C9D4-7221-802D190CE30B}"/>
          </ac:spMkLst>
        </pc:spChg>
      </pc:sldChg>
      <pc:sldChg chg="modSp new del mod ord">
        <pc:chgData name="Sofie Hermann Flensborg" userId="17f68af3-50e1-4ac5-82e7-644f4466c36b" providerId="ADAL" clId="{F0C5FE64-D485-4966-A9FA-C71002D30172}" dt="2022-07-07T14:26:13.756" v="7323" actId="2696"/>
        <pc:sldMkLst>
          <pc:docMk/>
          <pc:sldMk cId="1054887034" sldId="289"/>
        </pc:sldMkLst>
        <pc:spChg chg="mod">
          <ac:chgData name="Sofie Hermann Flensborg" userId="17f68af3-50e1-4ac5-82e7-644f4466c36b" providerId="ADAL" clId="{F0C5FE64-D485-4966-A9FA-C71002D30172}" dt="2022-07-07T14:25:09.751" v="7307" actId="20577"/>
          <ac:spMkLst>
            <pc:docMk/>
            <pc:sldMk cId="1054887034" sldId="289"/>
            <ac:spMk id="2" creationId="{64433755-04C0-4A45-8372-0C2C009D56BF}"/>
          </ac:spMkLst>
        </pc:spChg>
        <pc:spChg chg="mod">
          <ac:chgData name="Sofie Hermann Flensborg" userId="17f68af3-50e1-4ac5-82e7-644f4466c36b" providerId="ADAL" clId="{F0C5FE64-D485-4966-A9FA-C71002D30172}" dt="2022-07-07T14:25:39.843" v="7320" actId="20577"/>
          <ac:spMkLst>
            <pc:docMk/>
            <pc:sldMk cId="1054887034" sldId="289"/>
            <ac:spMk id="3" creationId="{017D6C85-9E34-42D2-BB7D-D6DD46046FAB}"/>
          </ac:spMkLst>
        </pc:spChg>
      </pc:sldChg>
      <pc:sldChg chg="modSp new del mod">
        <pc:chgData name="Sofie Hermann Flensborg" userId="17f68af3-50e1-4ac5-82e7-644f4466c36b" providerId="ADAL" clId="{F0C5FE64-D485-4966-A9FA-C71002D30172}" dt="2022-07-07T12:39:48.095" v="6084" actId="47"/>
        <pc:sldMkLst>
          <pc:docMk/>
          <pc:sldMk cId="1477692773" sldId="290"/>
        </pc:sldMkLst>
        <pc:spChg chg="mod">
          <ac:chgData name="Sofie Hermann Flensborg" userId="17f68af3-50e1-4ac5-82e7-644f4466c36b" providerId="ADAL" clId="{F0C5FE64-D485-4966-A9FA-C71002D30172}" dt="2022-07-07T12:39:37.434" v="6076" actId="20577"/>
          <ac:spMkLst>
            <pc:docMk/>
            <pc:sldMk cId="1477692773" sldId="290"/>
            <ac:spMk id="2" creationId="{048BF0EA-9908-42A5-A0E5-7D927B91036F}"/>
          </ac:spMkLst>
        </pc:spChg>
      </pc:sldChg>
      <pc:sldChg chg="modSp new mod">
        <pc:chgData name="Sofie Hermann Flensborg" userId="17f68af3-50e1-4ac5-82e7-644f4466c36b" providerId="ADAL" clId="{F0C5FE64-D485-4966-A9FA-C71002D30172}" dt="2022-07-08T09:48:59.725" v="8458" actId="20577"/>
        <pc:sldMkLst>
          <pc:docMk/>
          <pc:sldMk cId="1796575929" sldId="290"/>
        </pc:sldMkLst>
        <pc:spChg chg="mod">
          <ac:chgData name="Sofie Hermann Flensborg" userId="17f68af3-50e1-4ac5-82e7-644f4466c36b" providerId="ADAL" clId="{F0C5FE64-D485-4966-A9FA-C71002D30172}" dt="2022-07-08T09:48:59.725" v="8458" actId="20577"/>
          <ac:spMkLst>
            <pc:docMk/>
            <pc:sldMk cId="1796575929" sldId="290"/>
            <ac:spMk id="2" creationId="{CA695F75-CCD1-4150-9BDE-E6654F76EC7F}"/>
          </ac:spMkLst>
        </pc:spChg>
        <pc:spChg chg="mod">
          <ac:chgData name="Sofie Hermann Flensborg" userId="17f68af3-50e1-4ac5-82e7-644f4466c36b" providerId="ADAL" clId="{F0C5FE64-D485-4966-A9FA-C71002D30172}" dt="2022-07-07T12:54:52.278" v="7189" actId="20577"/>
          <ac:spMkLst>
            <pc:docMk/>
            <pc:sldMk cId="1796575929" sldId="290"/>
            <ac:spMk id="3" creationId="{BA11E9E3-A25E-4C79-BF77-F9AB9CC151F0}"/>
          </ac:spMkLst>
        </pc:spChg>
      </pc:sldChg>
      <pc:sldChg chg="addSp delSp modSp new mod">
        <pc:chgData name="Sofie Hermann Flensborg" userId="17f68af3-50e1-4ac5-82e7-644f4466c36b" providerId="ADAL" clId="{F0C5FE64-D485-4966-A9FA-C71002D30172}" dt="2022-07-08T09:50:59.352" v="8475" actId="1076"/>
        <pc:sldMkLst>
          <pc:docMk/>
          <pc:sldMk cId="4143124098" sldId="291"/>
        </pc:sldMkLst>
        <pc:spChg chg="mod">
          <ac:chgData name="Sofie Hermann Flensborg" userId="17f68af3-50e1-4ac5-82e7-644f4466c36b" providerId="ADAL" clId="{F0C5FE64-D485-4966-A9FA-C71002D30172}" dt="2022-07-08T09:37:32.568" v="7386"/>
          <ac:spMkLst>
            <pc:docMk/>
            <pc:sldMk cId="4143124098" sldId="291"/>
            <ac:spMk id="2" creationId="{52F8974E-4A76-4DE5-B0ED-FC987651D083}"/>
          </ac:spMkLst>
        </pc:spChg>
        <pc:spChg chg="mod">
          <ac:chgData name="Sofie Hermann Flensborg" userId="17f68af3-50e1-4ac5-82e7-644f4466c36b" providerId="ADAL" clId="{F0C5FE64-D485-4966-A9FA-C71002D30172}" dt="2022-07-08T09:50:51.187" v="8474" actId="20577"/>
          <ac:spMkLst>
            <pc:docMk/>
            <pc:sldMk cId="4143124098" sldId="291"/>
            <ac:spMk id="3" creationId="{E79EEC5A-59E6-44C8-80C3-F6700A79502A}"/>
          </ac:spMkLst>
        </pc:spChg>
        <pc:picChg chg="add del">
          <ac:chgData name="Sofie Hermann Flensborg" userId="17f68af3-50e1-4ac5-82e7-644f4466c36b" providerId="ADAL" clId="{F0C5FE64-D485-4966-A9FA-C71002D30172}" dt="2022-07-08T09:50:34.912" v="8469" actId="22"/>
          <ac:picMkLst>
            <pc:docMk/>
            <pc:sldMk cId="4143124098" sldId="291"/>
            <ac:picMk id="5" creationId="{400B9D8B-BFEE-4629-BFF7-1EBB9781775F}"/>
          </ac:picMkLst>
        </pc:picChg>
        <pc:picChg chg="add mod">
          <ac:chgData name="Sofie Hermann Flensborg" userId="17f68af3-50e1-4ac5-82e7-644f4466c36b" providerId="ADAL" clId="{F0C5FE64-D485-4966-A9FA-C71002D30172}" dt="2022-07-08T09:50:59.352" v="8475" actId="1076"/>
          <ac:picMkLst>
            <pc:docMk/>
            <pc:sldMk cId="4143124098" sldId="291"/>
            <ac:picMk id="7" creationId="{C59BDB46-0DBF-4EBB-803B-B480B4788DF7}"/>
          </ac:picMkLst>
        </pc:picChg>
      </pc:sldChg>
      <pc:sldChg chg="modSp new mod">
        <pc:chgData name="Sofie Hermann Flensborg" userId="17f68af3-50e1-4ac5-82e7-644f4466c36b" providerId="ADAL" clId="{F0C5FE64-D485-4966-A9FA-C71002D30172}" dt="2022-07-08T09:48:44.445" v="8455" actId="404"/>
        <pc:sldMkLst>
          <pc:docMk/>
          <pc:sldMk cId="2224527848" sldId="292"/>
        </pc:sldMkLst>
        <pc:spChg chg="mod">
          <ac:chgData name="Sofie Hermann Flensborg" userId="17f68af3-50e1-4ac5-82e7-644f4466c36b" providerId="ADAL" clId="{F0C5FE64-D485-4966-A9FA-C71002D30172}" dt="2022-07-08T09:40:13.355" v="7595" actId="20577"/>
          <ac:spMkLst>
            <pc:docMk/>
            <pc:sldMk cId="2224527848" sldId="292"/>
            <ac:spMk id="2" creationId="{7D6AA685-59F0-42FD-A669-65FE5ED5ADCC}"/>
          </ac:spMkLst>
        </pc:spChg>
        <pc:spChg chg="mod">
          <ac:chgData name="Sofie Hermann Flensborg" userId="17f68af3-50e1-4ac5-82e7-644f4466c36b" providerId="ADAL" clId="{F0C5FE64-D485-4966-A9FA-C71002D30172}" dt="2022-07-08T09:48:44.445" v="8455" actId="404"/>
          <ac:spMkLst>
            <pc:docMk/>
            <pc:sldMk cId="2224527848" sldId="292"/>
            <ac:spMk id="3" creationId="{91CE5A2F-4B78-495B-9A90-50CA751EE044}"/>
          </ac:spMkLst>
        </pc:spChg>
      </pc:sldChg>
      <pc:sldMasterChg chg="modSldLayout">
        <pc:chgData name="Sofie Hermann Flensborg" userId="17f68af3-50e1-4ac5-82e7-644f4466c36b" providerId="ADAL" clId="{F0C5FE64-D485-4966-A9FA-C71002D30172}" dt="2022-07-06T14:45:14.594" v="4363" actId="14100"/>
        <pc:sldMasterMkLst>
          <pc:docMk/>
          <pc:sldMasterMk cId="0" sldId="2147483648"/>
        </pc:sldMasterMkLst>
        <pc:sldLayoutChg chg="modSp mod">
          <pc:chgData name="Sofie Hermann Flensborg" userId="17f68af3-50e1-4ac5-82e7-644f4466c36b" providerId="ADAL" clId="{F0C5FE64-D485-4966-A9FA-C71002D30172}" dt="2022-06-29T15:14:33.324" v="118" actId="20577"/>
          <pc:sldLayoutMkLst>
            <pc:docMk/>
            <pc:sldMasterMk cId="0" sldId="2147483648"/>
            <pc:sldLayoutMk cId="0" sldId="2147483649"/>
          </pc:sldLayoutMkLst>
          <pc:spChg chg="mod">
            <ac:chgData name="Sofie Hermann Flensborg" userId="17f68af3-50e1-4ac5-82e7-644f4466c36b" providerId="ADAL" clId="{F0C5FE64-D485-4966-A9FA-C71002D30172}" dt="2022-06-29T15:14:33.324" v="118" actId="20577"/>
            <ac:spMkLst>
              <pc:docMk/>
              <pc:sldMasterMk cId="0" sldId="2147483648"/>
              <pc:sldLayoutMk cId="0" sldId="2147483649"/>
              <ac:spMk id="14" creationId="{00000000-0000-0000-0000-000000000000}"/>
            </ac:spMkLst>
          </pc:spChg>
        </pc:sldLayoutChg>
        <pc:sldLayoutChg chg="modSp mod">
          <pc:chgData name="Sofie Hermann Flensborg" userId="17f68af3-50e1-4ac5-82e7-644f4466c36b" providerId="ADAL" clId="{F0C5FE64-D485-4966-A9FA-C71002D30172}" dt="2022-07-06T14:45:14.594" v="4363" actId="14100"/>
          <pc:sldLayoutMkLst>
            <pc:docMk/>
            <pc:sldMasterMk cId="0" sldId="2147483648"/>
            <pc:sldLayoutMk cId="0" sldId="2147483650"/>
          </pc:sldLayoutMkLst>
          <pc:spChg chg="mod">
            <ac:chgData name="Sofie Hermann Flensborg" userId="17f68af3-50e1-4ac5-82e7-644f4466c36b" providerId="ADAL" clId="{F0C5FE64-D485-4966-A9FA-C71002D30172}" dt="2022-07-06T14:45:14.594" v="4363" actId="14100"/>
            <ac:spMkLst>
              <pc:docMk/>
              <pc:sldMasterMk cId="0" sldId="2147483648"/>
              <pc:sldLayoutMk cId="0" sldId="2147483650"/>
              <ac:spMk id="18" creationId="{00000000-0000-0000-0000-000000000000}"/>
            </ac:spMkLst>
          </pc:spChg>
          <pc:spChg chg="mod">
            <ac:chgData name="Sofie Hermann Flensborg" userId="17f68af3-50e1-4ac5-82e7-644f4466c36b" providerId="ADAL" clId="{F0C5FE64-D485-4966-A9FA-C71002D30172}" dt="2022-06-29T15:19:23.003" v="581" actId="2711"/>
            <ac:spMkLst>
              <pc:docMk/>
              <pc:sldMasterMk cId="0" sldId="2147483648"/>
              <pc:sldLayoutMk cId="0" sldId="2147483650"/>
              <ac:spMk id="19" creationId="{00000000-0000-0000-0000-000000000000}"/>
            </ac:spMkLst>
          </pc:spChg>
          <pc:picChg chg="mod modCrop">
            <ac:chgData name="Sofie Hermann Flensborg" userId="17f68af3-50e1-4ac5-82e7-644f4466c36b" providerId="ADAL" clId="{F0C5FE64-D485-4966-A9FA-C71002D30172}" dt="2022-07-06T14:45:03.986" v="4360" actId="732"/>
            <ac:picMkLst>
              <pc:docMk/>
              <pc:sldMasterMk cId="0" sldId="2147483648"/>
              <pc:sldLayoutMk cId="0" sldId="2147483650"/>
              <ac:picMk id="17" creationId="{00000000-0000-0000-0000-000000000000}"/>
            </ac:picMkLst>
          </pc:picChg>
        </pc:sldLayoutChg>
        <pc:sldLayoutChg chg="modSp">
          <pc:chgData name="Sofie Hermann Flensborg" userId="17f68af3-50e1-4ac5-82e7-644f4466c36b" providerId="ADAL" clId="{F0C5FE64-D485-4966-A9FA-C71002D30172}" dt="2022-06-29T15:19:41.169" v="583" actId="2711"/>
          <pc:sldLayoutMkLst>
            <pc:docMk/>
            <pc:sldMasterMk cId="0" sldId="2147483648"/>
            <pc:sldLayoutMk cId="0" sldId="2147483651"/>
          </pc:sldLayoutMkLst>
          <pc:spChg chg="mod">
            <ac:chgData name="Sofie Hermann Flensborg" userId="17f68af3-50e1-4ac5-82e7-644f4466c36b" providerId="ADAL" clId="{F0C5FE64-D485-4966-A9FA-C71002D30172}" dt="2022-06-29T15:19:31.782" v="582" actId="2711"/>
            <ac:spMkLst>
              <pc:docMk/>
              <pc:sldMasterMk cId="0" sldId="2147483648"/>
              <pc:sldLayoutMk cId="0" sldId="2147483651"/>
              <ac:spMk id="22" creationId="{00000000-0000-0000-0000-000000000000}"/>
            </ac:spMkLst>
          </pc:spChg>
          <pc:spChg chg="mod">
            <ac:chgData name="Sofie Hermann Flensborg" userId="17f68af3-50e1-4ac5-82e7-644f4466c36b" providerId="ADAL" clId="{F0C5FE64-D485-4966-A9FA-C71002D30172}" dt="2022-06-29T15:19:41.169" v="583" actId="2711"/>
            <ac:spMkLst>
              <pc:docMk/>
              <pc:sldMasterMk cId="0" sldId="2147483648"/>
              <pc:sldLayoutMk cId="0" sldId="2147483651"/>
              <ac:spMk id="23" creationId="{00000000-0000-0000-0000-000000000000}"/>
            </ac:spMkLst>
          </pc:spChg>
        </pc:sldLayoutChg>
        <pc:sldLayoutChg chg="modSp">
          <pc:chgData name="Sofie Hermann Flensborg" userId="17f68af3-50e1-4ac5-82e7-644f4466c36b" providerId="ADAL" clId="{F0C5FE64-D485-4966-A9FA-C71002D30172}" dt="2022-06-29T15:20:10.974" v="586" actId="2711"/>
          <pc:sldLayoutMkLst>
            <pc:docMk/>
            <pc:sldMasterMk cId="0" sldId="2147483648"/>
            <pc:sldLayoutMk cId="0" sldId="2147483652"/>
          </pc:sldLayoutMkLst>
          <pc:spChg chg="mod">
            <ac:chgData name="Sofie Hermann Flensborg" userId="17f68af3-50e1-4ac5-82e7-644f4466c36b" providerId="ADAL" clId="{F0C5FE64-D485-4966-A9FA-C71002D30172}" dt="2022-06-29T15:19:54.163" v="584" actId="2711"/>
            <ac:spMkLst>
              <pc:docMk/>
              <pc:sldMasterMk cId="0" sldId="2147483648"/>
              <pc:sldLayoutMk cId="0" sldId="2147483652"/>
              <ac:spMk id="28" creationId="{00000000-0000-0000-0000-000000000000}"/>
            </ac:spMkLst>
          </pc:spChg>
          <pc:spChg chg="mod">
            <ac:chgData name="Sofie Hermann Flensborg" userId="17f68af3-50e1-4ac5-82e7-644f4466c36b" providerId="ADAL" clId="{F0C5FE64-D485-4966-A9FA-C71002D30172}" dt="2022-06-29T15:20:00.737" v="585" actId="2711"/>
            <ac:spMkLst>
              <pc:docMk/>
              <pc:sldMasterMk cId="0" sldId="2147483648"/>
              <pc:sldLayoutMk cId="0" sldId="2147483652"/>
              <ac:spMk id="29" creationId="{00000000-0000-0000-0000-000000000000}"/>
            </ac:spMkLst>
          </pc:spChg>
          <pc:spChg chg="mod">
            <ac:chgData name="Sofie Hermann Flensborg" userId="17f68af3-50e1-4ac5-82e7-644f4466c36b" providerId="ADAL" clId="{F0C5FE64-D485-4966-A9FA-C71002D30172}" dt="2022-06-29T15:20:10.974" v="586" actId="2711"/>
            <ac:spMkLst>
              <pc:docMk/>
              <pc:sldMasterMk cId="0" sldId="2147483648"/>
              <pc:sldLayoutMk cId="0" sldId="2147483652"/>
              <ac:spMk id="30" creationId="{00000000-0000-0000-0000-000000000000}"/>
            </ac:spMkLst>
          </pc:spChg>
        </pc:sldLayoutChg>
      </pc:sldMasterChg>
    </pc:docChg>
  </pc:docChgLst>
  <pc:docChgLst>
    <pc:chgData name="Thang Chiew" userId="S::thang.chiew@un.org::55d4f778-2ae9-446f-8783-8679c8721ded" providerId="AD" clId="Web-{66A422F1-8175-5CB4-369B-A2ECD3CE0F6B}"/>
    <pc:docChg chg="modSld">
      <pc:chgData name="Thang Chiew" userId="S::thang.chiew@un.org::55d4f778-2ae9-446f-8783-8679c8721ded" providerId="AD" clId="Web-{66A422F1-8175-5CB4-369B-A2ECD3CE0F6B}" dt="2022-07-04T04:31:32.375" v="622" actId="20577"/>
      <pc:docMkLst>
        <pc:docMk/>
      </pc:docMkLst>
      <pc:sldChg chg="modSp">
        <pc:chgData name="Thang Chiew" userId="S::thang.chiew@un.org::55d4f778-2ae9-446f-8783-8679c8721ded" providerId="AD" clId="Web-{66A422F1-8175-5CB4-369B-A2ECD3CE0F6B}" dt="2022-07-04T04:21:51.063" v="554" actId="20577"/>
        <pc:sldMkLst>
          <pc:docMk/>
          <pc:sldMk cId="0" sldId="264"/>
        </pc:sldMkLst>
        <pc:spChg chg="mod">
          <ac:chgData name="Thang Chiew" userId="S::thang.chiew@un.org::55d4f778-2ae9-446f-8783-8679c8721ded" providerId="AD" clId="Web-{66A422F1-8175-5CB4-369B-A2ECD3CE0F6B}" dt="2022-07-04T04:21:51.063" v="554" actId="20577"/>
          <ac:spMkLst>
            <pc:docMk/>
            <pc:sldMk cId="0" sldId="264"/>
            <ac:spMk id="157" creationId="{00000000-0000-0000-0000-000000000000}"/>
          </ac:spMkLst>
        </pc:spChg>
      </pc:sldChg>
      <pc:sldChg chg="modSp">
        <pc:chgData name="Thang Chiew" userId="S::thang.chiew@un.org::55d4f778-2ae9-446f-8783-8679c8721ded" providerId="AD" clId="Web-{66A422F1-8175-5CB4-369B-A2ECD3CE0F6B}" dt="2022-07-04T04:07:16.120" v="350" actId="20577"/>
        <pc:sldMkLst>
          <pc:docMk/>
          <pc:sldMk cId="0" sldId="265"/>
        </pc:sldMkLst>
        <pc:spChg chg="mod">
          <ac:chgData name="Thang Chiew" userId="S::thang.chiew@un.org::55d4f778-2ae9-446f-8783-8679c8721ded" providerId="AD" clId="Web-{66A422F1-8175-5CB4-369B-A2ECD3CE0F6B}" dt="2022-07-04T04:07:16.120" v="350" actId="20577"/>
          <ac:spMkLst>
            <pc:docMk/>
            <pc:sldMk cId="0" sldId="265"/>
            <ac:spMk id="165" creationId="{00000000-0000-0000-0000-000000000000}"/>
          </ac:spMkLst>
        </pc:spChg>
      </pc:sldChg>
      <pc:sldChg chg="modSp">
        <pc:chgData name="Thang Chiew" userId="S::thang.chiew@un.org::55d4f778-2ae9-446f-8783-8679c8721ded" providerId="AD" clId="Web-{66A422F1-8175-5CB4-369B-A2ECD3CE0F6B}" dt="2022-07-04T04:31:32.375" v="622" actId="20577"/>
        <pc:sldMkLst>
          <pc:docMk/>
          <pc:sldMk cId="2536204656" sldId="269"/>
        </pc:sldMkLst>
        <pc:spChg chg="mod">
          <ac:chgData name="Thang Chiew" userId="S::thang.chiew@un.org::55d4f778-2ae9-446f-8783-8679c8721ded" providerId="AD" clId="Web-{66A422F1-8175-5CB4-369B-A2ECD3CE0F6B}" dt="2022-07-04T04:31:32.375" v="622" actId="20577"/>
          <ac:spMkLst>
            <pc:docMk/>
            <pc:sldMk cId="2536204656" sldId="269"/>
            <ac:spMk id="3" creationId="{A8D4986F-83E6-4844-9ADB-161587AD6D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15" tIns="92915" rIns="92915" bIns="9291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 descr="A picture containing tree, plant, forest, w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55135"/>
          <a:stretch/>
        </p:blipFill>
        <p:spPr>
          <a:xfrm>
            <a:off x="0" y="1"/>
            <a:ext cx="12192000" cy="1690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748145" y="1"/>
            <a:ext cx="10986655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5400" b="1">
                <a:solidFill>
                  <a:schemeClr val="lt1"/>
                </a:solidFill>
                <a:latin typeface="Yanone Kaffeesatz" pitchFamily="2" charset="0"/>
                <a:ea typeface="Yanone Kaffeesatz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244699" y="2432463"/>
            <a:ext cx="11642501" cy="44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Archivo" pitchFamily="2" charset="0"/>
                <a:cs typeface="Archivo" pitchFamily="2" charset="0"/>
              </a:defRPr>
            </a:lvl1pPr>
            <a:lvl2pPr marL="914400" lvl="1" indent="-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2pPr>
            <a:lvl3pPr marL="1371600" lvl="2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7475" y="6100475"/>
            <a:ext cx="2574525" cy="7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Yanone Kaffeesatz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chivo" pitchFamily="2" charset="0"/>
                <a:cs typeface="Archivo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Yanone Kaffeesatz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chivo" pitchFamily="2" charset="0"/>
                <a:cs typeface="Archivo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chivo" pitchFamily="2" charset="0"/>
                <a:cs typeface="Archivo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48B7-2980-4425-B56D-4DB15742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140677"/>
            <a:ext cx="11199156" cy="155001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CITES Tree Species Programme (CTSP)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1E11F-E668-4D9C-9138-7293D2506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699" y="1690689"/>
            <a:ext cx="11642501" cy="5167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An overview of the CTSP in Asia</a:t>
            </a:r>
          </a:p>
          <a:p>
            <a:pPr marL="0" indent="0" algn="ctr">
              <a:buNone/>
            </a:pPr>
            <a:endParaRPr lang="en-US" sz="3200" dirty="0">
              <a:latin typeface="+mj-lt"/>
            </a:endParaRPr>
          </a:p>
          <a:p>
            <a:pPr marL="0" indent="0" algn="ctr">
              <a:buNone/>
            </a:pPr>
            <a:r>
              <a:rPr lang="en-US" sz="3000" dirty="0">
                <a:latin typeface="+mj-lt"/>
              </a:rPr>
              <a:t>THANG Hooi Chiew</a:t>
            </a:r>
          </a:p>
          <a:p>
            <a:pPr marL="0" indent="0" algn="ctr">
              <a:buNone/>
            </a:pPr>
            <a:r>
              <a:rPr lang="en-US" sz="3000" dirty="0">
                <a:latin typeface="+mj-lt"/>
              </a:rPr>
              <a:t>Regional Coordinator for Asia</a:t>
            </a:r>
          </a:p>
          <a:p>
            <a:pPr marL="0" indent="0" algn="ctr">
              <a:buNone/>
            </a:pPr>
            <a:endParaRPr lang="en-US" sz="3200" dirty="0">
              <a:latin typeface="+mj-lt"/>
            </a:endParaRPr>
          </a:p>
          <a:p>
            <a:pPr marL="0" indent="0" algn="ctr">
              <a:buNone/>
            </a:pPr>
            <a:r>
              <a:rPr lang="en-US" sz="3000" dirty="0">
                <a:latin typeface="+mj-lt"/>
              </a:rPr>
              <a:t>International Closing Meeting</a:t>
            </a:r>
          </a:p>
          <a:p>
            <a:pPr marL="0" indent="0" algn="ctr">
              <a:buNone/>
            </a:pPr>
            <a:r>
              <a:rPr lang="en-US" sz="3000" dirty="0">
                <a:latin typeface="+mj-lt"/>
              </a:rPr>
              <a:t>5 -7 October 2022</a:t>
            </a:r>
          </a:p>
          <a:p>
            <a:pPr marL="0" indent="0" algn="ctr">
              <a:buNone/>
            </a:pPr>
            <a:r>
              <a:rPr lang="en-US" sz="3000" dirty="0">
                <a:latin typeface="+mj-lt"/>
              </a:rPr>
              <a:t>Kuala Lumpur, Malaysia</a:t>
            </a:r>
          </a:p>
          <a:p>
            <a:pPr marL="0" indent="0">
              <a:buNone/>
            </a:pPr>
            <a:r>
              <a:rPr lang="da-DK" sz="2800" dirty="0"/>
              <a:t>	</a:t>
            </a:r>
          </a:p>
          <a:p>
            <a:pPr marL="0" indent="0">
              <a:buNone/>
            </a:pP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34198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A685-59F0-42FD-A669-65FE5ED5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latin typeface="+mj-lt"/>
              </a:rPr>
              <a:t>Projects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E5A2F-4B78-495B-9A90-50CA751EE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699" y="1873771"/>
            <a:ext cx="11642501" cy="498423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  <a:t>KH-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+mn-lt"/>
                <a:ea typeface="Malgun Gothic" panose="020B0503020000020004" pitchFamily="34" charset="-127"/>
              </a:rPr>
              <a:t>Integrating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Malgun Gothic" panose="020B0503020000020004" pitchFamily="34" charset="-127"/>
              </a:rPr>
              <a:t>the Development of Guidelines and Incentives for </a:t>
            </a:r>
            <a:r>
              <a:rPr lang="en-US" sz="2000" dirty="0">
                <a:effectLst/>
                <a:latin typeface="+mn-lt"/>
                <a:ea typeface="Malgun Gothic" panose="020B0503020000020004" pitchFamily="34" charset="-127"/>
              </a:rPr>
              <a:t>Piloting the Establishment</a:t>
            </a:r>
            <a:r>
              <a:rPr lang="en-US" sz="2000" dirty="0">
                <a:solidFill>
                  <a:srgbClr val="ED7D31"/>
                </a:solidFill>
                <a:effectLst/>
                <a:latin typeface="+mn-lt"/>
                <a:ea typeface="Malgun Gothic" panose="020B0503020000020004" pitchFamily="34" charset="-127"/>
              </a:rPr>
              <a:t> </a:t>
            </a:r>
            <a:r>
              <a:rPr lang="en-US" sz="2000" dirty="0">
                <a:effectLst/>
                <a:latin typeface="+mn-lt"/>
                <a:ea typeface="Malgun Gothic" panose="020B0503020000020004" pitchFamily="34" charset="-127"/>
              </a:rPr>
              <a:t>of Small-scale Private </a:t>
            </a:r>
            <a:r>
              <a:rPr lang="en-US" sz="2000" i="1" dirty="0">
                <a:effectLst/>
                <a:latin typeface="+mn-lt"/>
                <a:ea typeface="Malgun Gothic" panose="020B0503020000020004" pitchFamily="34" charset="-127"/>
              </a:rPr>
              <a:t>Dalbergia</a:t>
            </a:r>
            <a:r>
              <a:rPr lang="en-US" sz="2000" dirty="0">
                <a:effectLst/>
                <a:latin typeface="+mn-lt"/>
                <a:ea typeface="Malgun Gothic" panose="020B0503020000020004" pitchFamily="34" charset="-127"/>
              </a:rPr>
              <a:t> Plantations with the Determination of a Non-detriment Findings Report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in Preah Vihear Province in Cambodia.</a:t>
            </a:r>
          </a:p>
          <a:p>
            <a:pPr algn="just"/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  <a:t>ID-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A Non-detriment Findings Report and a DNA Database for </a:t>
            </a:r>
            <a:r>
              <a:rPr lang="en-US" sz="2000" i="1" dirty="0">
                <a:effectLst/>
                <a:latin typeface="+mn-lt"/>
                <a:ea typeface="Times New Roman" panose="02020603050405020304" pitchFamily="18" charset="0"/>
              </a:rPr>
              <a:t>Dalbergia latifolia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in Java and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West Nusa Tenggara, Indonesia.</a:t>
            </a:r>
          </a:p>
          <a:p>
            <a:pPr algn="just"/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  <a:t>MY-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Establishment of Arboreta and Strengthening Institutional Network for the Conservation of </a:t>
            </a:r>
            <a:r>
              <a:rPr lang="en-US" sz="2000" i="1" dirty="0">
                <a:effectLst/>
                <a:latin typeface="+mn-lt"/>
                <a:ea typeface="Times New Roman" panose="02020603050405020304" pitchFamily="18" charset="0"/>
              </a:rPr>
              <a:t>Aquilaria malaccensis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in Peninsular Malaysia.</a:t>
            </a:r>
          </a:p>
          <a:p>
            <a:pPr marL="0" indent="0" algn="just">
              <a:buNone/>
            </a:pP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  <a:t>VN-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2000" spc="-5" dirty="0">
                <a:effectLst/>
                <a:latin typeface="+mn-lt"/>
                <a:ea typeface="Times New Roman" panose="02020603050405020304" pitchFamily="18" charset="0"/>
              </a:rPr>
              <a:t>Strengthening the Management and Conservation of </a:t>
            </a:r>
            <a:r>
              <a:rPr lang="en-US" sz="2000" i="1" dirty="0">
                <a:effectLst/>
                <a:latin typeface="+mn-lt"/>
                <a:ea typeface="Calibri" panose="020F0502020204030204" pitchFamily="34" charset="0"/>
              </a:rPr>
              <a:t>Dalbergia cochinchinensis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and </a:t>
            </a:r>
            <a:r>
              <a:rPr lang="en-US" sz="2000" i="1" dirty="0">
                <a:effectLst/>
                <a:latin typeface="+mn-lt"/>
                <a:ea typeface="Calibri" panose="020F0502020204030204" pitchFamily="34" charset="0"/>
              </a:rPr>
              <a:t>D. oliveri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in Vietnam.</a:t>
            </a:r>
            <a:endParaRPr lang="en-MY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60375" indent="0" algn="just">
              <a:buSzPct val="101000"/>
              <a:buNone/>
            </a:pPr>
            <a:endParaRPr lang="en-US" sz="3000" dirty="0"/>
          </a:p>
          <a:p>
            <a:pPr marL="460375" indent="0">
              <a:buSzPct val="101000"/>
              <a:buNone/>
            </a:pPr>
            <a:endParaRPr lang="en-US" sz="2400" dirty="0"/>
          </a:p>
          <a:p>
            <a:pPr marL="460375" indent="0">
              <a:buSzPct val="101000"/>
              <a:buNone/>
            </a:pPr>
            <a:endParaRPr lang="en-US" sz="2400" dirty="0"/>
          </a:p>
          <a:p>
            <a:pPr marL="460375" indent="0">
              <a:buSzPct val="101000"/>
              <a:buNone/>
            </a:pPr>
            <a:endParaRPr lang="en-US" sz="2400" dirty="0"/>
          </a:p>
          <a:p>
            <a:pPr marL="460375" indent="0">
              <a:buSzPct val="101000"/>
              <a:buNone/>
            </a:pPr>
            <a:endParaRPr lang="en-US" sz="2400" dirty="0"/>
          </a:p>
          <a:p>
            <a:pPr marL="460375" indent="0">
              <a:buSzPct val="10100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452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3DE5-5A74-4B6D-B426-F806FD1A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latin typeface="+mj-lt"/>
              </a:rPr>
              <a:t>Management and Conservation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BF878-16F4-4454-9733-043FF2BCC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699" y="1690689"/>
            <a:ext cx="11642501" cy="5167312"/>
          </a:xfrm>
        </p:spPr>
        <p:txBody>
          <a:bodyPr>
            <a:normAutofit lnSpcReduction="10000"/>
          </a:bodyPr>
          <a:lstStyle/>
          <a:p>
            <a:pPr indent="-457200" algn="just"/>
            <a:r>
              <a:rPr lang="da-DK" sz="2000" dirty="0">
                <a:latin typeface="+mn-lt"/>
              </a:rPr>
              <a:t>Estabished ten growth and yield plots of </a:t>
            </a:r>
            <a:r>
              <a:rPr lang="da-DK" sz="2000" i="1" dirty="0">
                <a:latin typeface="+mn-lt"/>
              </a:rPr>
              <a:t>D. latifolia</a:t>
            </a:r>
            <a:r>
              <a:rPr lang="da-DK" sz="2000" dirty="0">
                <a:latin typeface="+mn-lt"/>
              </a:rPr>
              <a:t>, including guidelines for establishment.</a:t>
            </a:r>
          </a:p>
          <a:p>
            <a:pPr marL="0" indent="0" algn="just">
              <a:buNone/>
            </a:pPr>
            <a:endParaRPr lang="da-DK" sz="2000" dirty="0">
              <a:latin typeface="+mn-lt"/>
            </a:endParaRPr>
          </a:p>
          <a:p>
            <a:pPr indent="-457200" algn="just"/>
            <a:r>
              <a:rPr lang="da-DK" sz="2000" dirty="0">
                <a:latin typeface="+mn-lt"/>
              </a:rPr>
              <a:t>Developed vegetative propagation by root and shoot cuttings of </a:t>
            </a:r>
            <a:r>
              <a:rPr lang="da-DK" sz="2000" i="1" dirty="0">
                <a:latin typeface="+mn-lt"/>
              </a:rPr>
              <a:t>D. latifolia</a:t>
            </a:r>
            <a:r>
              <a:rPr lang="da-DK" sz="2000" dirty="0">
                <a:latin typeface="+mn-lt"/>
              </a:rPr>
              <a:t>. </a:t>
            </a:r>
          </a:p>
          <a:p>
            <a:pPr indent="-457200" algn="just"/>
            <a:endParaRPr lang="da-DK" sz="2000" dirty="0">
              <a:latin typeface="+mn-lt"/>
            </a:endParaRPr>
          </a:p>
          <a:p>
            <a:pPr indent="-457200" algn="just"/>
            <a:r>
              <a:rPr lang="da-DK" sz="2000" dirty="0">
                <a:latin typeface="+mn-lt"/>
              </a:rPr>
              <a:t>Established two arboreta of </a:t>
            </a:r>
            <a:r>
              <a:rPr lang="en-US" sz="2000" i="1" dirty="0">
                <a:effectLst/>
                <a:latin typeface="+mn-lt"/>
                <a:ea typeface="Times New Roman" panose="02020603050405020304" pitchFamily="18" charset="0"/>
              </a:rPr>
              <a:t>Aquilaria malaccensis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en-US" sz="2000" i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including guidelines for establishment.</a:t>
            </a:r>
          </a:p>
          <a:p>
            <a:pPr indent="-457200" algn="just"/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indent="-457200" algn="just"/>
            <a:r>
              <a:rPr lang="da-DK" sz="2000" dirty="0">
                <a:latin typeface="+mn-lt"/>
              </a:rPr>
              <a:t>Conducted three reviews on current forest management, conservation and harvesting practices.</a:t>
            </a:r>
          </a:p>
          <a:p>
            <a:pPr indent="-457200" algn="just"/>
            <a:endParaRPr lang="da-DK" sz="2000" dirty="0">
              <a:latin typeface="+mn-lt"/>
            </a:endParaRPr>
          </a:p>
          <a:p>
            <a:pPr indent="-457200" algn="just"/>
            <a:r>
              <a:rPr lang="da-DK" sz="2000" dirty="0">
                <a:latin typeface="+mn-lt"/>
              </a:rPr>
              <a:t>Formulated a set of guidelines and incentives to encourage private plantations of </a:t>
            </a:r>
            <a:r>
              <a:rPr lang="en-MY" sz="2000" i="1" dirty="0">
                <a:effectLst/>
                <a:latin typeface="+mn-lt"/>
                <a:ea typeface="Calibri" panose="020F0502020204030204" pitchFamily="34" charset="0"/>
              </a:rPr>
              <a:t>D. cochinchinensis</a:t>
            </a: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en-MY" sz="2000" i="1" dirty="0">
                <a:effectLst/>
                <a:latin typeface="+mn-lt"/>
                <a:ea typeface="Calibri" panose="020F0502020204030204" pitchFamily="34" charset="0"/>
              </a:rPr>
              <a:t>D. oliveri, </a:t>
            </a: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including guidelines for registration.</a:t>
            </a:r>
          </a:p>
          <a:p>
            <a:pPr indent="-457200" algn="just"/>
            <a:endParaRPr lang="en-MY" sz="2000" dirty="0">
              <a:latin typeface="+mn-lt"/>
              <a:ea typeface="Calibri" panose="020F0502020204030204" pitchFamily="34" charset="0"/>
            </a:endParaRPr>
          </a:p>
          <a:p>
            <a:pPr indent="-457200" algn="just"/>
            <a:r>
              <a:rPr lang="en-MY" sz="2000" dirty="0">
                <a:latin typeface="+mn-lt"/>
                <a:ea typeface="Calibri" panose="020F0502020204030204" pitchFamily="34" charset="0"/>
              </a:rPr>
              <a:t>Developed a management and conservation plan for </a:t>
            </a:r>
            <a:r>
              <a:rPr lang="en-MY" sz="2000" i="1" dirty="0">
                <a:latin typeface="+mn-lt"/>
                <a:ea typeface="Calibri" panose="020F0502020204030204" pitchFamily="34" charset="0"/>
              </a:rPr>
              <a:t>D. </a:t>
            </a:r>
            <a:r>
              <a:rPr lang="en-MY" sz="2000" i="1" dirty="0">
                <a:effectLst/>
                <a:latin typeface="+mn-lt"/>
                <a:ea typeface="Calibri" panose="020F0502020204030204" pitchFamily="34" charset="0"/>
              </a:rPr>
              <a:t>cochinchinensis</a:t>
            </a: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en-MY" sz="2000" i="1" dirty="0">
                <a:effectLst/>
                <a:latin typeface="+mn-lt"/>
                <a:ea typeface="Calibri" panose="020F0502020204030204" pitchFamily="34" charset="0"/>
              </a:rPr>
              <a:t>D. oliveri </a:t>
            </a: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in</a:t>
            </a:r>
          </a:p>
          <a:p>
            <a:pPr marL="0" indent="0" algn="just">
              <a:buNone/>
            </a:pPr>
            <a:r>
              <a:rPr lang="en-MY" sz="2000" dirty="0">
                <a:latin typeface="+mn-lt"/>
                <a:ea typeface="Calibri" panose="020F0502020204030204" pitchFamily="34" charset="0"/>
              </a:rPr>
              <a:t>       Vietnam.</a:t>
            </a:r>
          </a:p>
          <a:p>
            <a:pPr marL="0" indent="0">
              <a:buNone/>
            </a:pP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3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F75-CCD1-4150-9BDE-E6654F76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latin typeface="+mj-lt"/>
              </a:rPr>
              <a:t>Non-detriment Findings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1E9E3-A25E-4C79-BF77-F9AB9CC1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699" y="1993693"/>
            <a:ext cx="11642501" cy="4864308"/>
          </a:xfrm>
        </p:spPr>
        <p:txBody>
          <a:bodyPr>
            <a:normAutofit/>
          </a:bodyPr>
          <a:lstStyle/>
          <a:p>
            <a:r>
              <a:rPr lang="da-DK" sz="2400" dirty="0">
                <a:latin typeface="+mn-lt"/>
              </a:rPr>
              <a:t>Prepared three Non-detriment Findings reports for:</a:t>
            </a:r>
          </a:p>
          <a:p>
            <a:endParaRPr lang="da-DK" sz="24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i="1" dirty="0">
                <a:latin typeface="+mn-lt"/>
              </a:rPr>
              <a:t>D.</a:t>
            </a:r>
            <a:r>
              <a:rPr lang="da-DK" sz="2000" dirty="0">
                <a:latin typeface="+mn-lt"/>
              </a:rPr>
              <a:t> </a:t>
            </a:r>
            <a:r>
              <a:rPr lang="da-DK" sz="2000" i="1" dirty="0">
                <a:latin typeface="+mn-lt"/>
              </a:rPr>
              <a:t>latifolia</a:t>
            </a:r>
            <a:r>
              <a:rPr lang="da-DK" sz="2000" dirty="0">
                <a:latin typeface="+mn-lt"/>
              </a:rPr>
              <a:t> in Indonesia (Java and West Nusa Tenggara).</a:t>
            </a:r>
          </a:p>
          <a:p>
            <a:pPr marL="457200" lvl="1" indent="0">
              <a:buNone/>
            </a:pPr>
            <a:endParaRPr lang="da-DK" sz="20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MY" sz="2000" i="1" dirty="0">
                <a:effectLst/>
                <a:latin typeface="+mn-lt"/>
                <a:ea typeface="Calibri" panose="020F0502020204030204" pitchFamily="34" charset="0"/>
              </a:rPr>
              <a:t>D. cochinchinensis</a:t>
            </a: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en-MY" sz="2000" i="1" dirty="0">
                <a:effectLst/>
                <a:latin typeface="+mn-lt"/>
                <a:ea typeface="Calibri" panose="020F0502020204030204" pitchFamily="34" charset="0"/>
              </a:rPr>
              <a:t>D. oliveri</a:t>
            </a:r>
            <a:r>
              <a:rPr lang="da-DK" sz="20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da-DK" sz="2000" dirty="0">
                <a:effectLst/>
                <a:latin typeface="+mn-lt"/>
                <a:ea typeface="Calibri" panose="020F0502020204030204" pitchFamily="34" charset="0"/>
              </a:rPr>
              <a:t>in Cambodia (Choam Ksant District).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a-DK" sz="20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MY" sz="2000" i="1" dirty="0">
                <a:effectLst/>
                <a:latin typeface="+mn-lt"/>
                <a:ea typeface="Calibri" panose="020F0502020204030204" pitchFamily="34" charset="0"/>
              </a:rPr>
              <a:t>D. cochinchinensis</a:t>
            </a: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en-MY" sz="2000" i="1" dirty="0">
                <a:effectLst/>
                <a:latin typeface="+mn-lt"/>
                <a:ea typeface="Calibri" panose="020F0502020204030204" pitchFamily="34" charset="0"/>
              </a:rPr>
              <a:t>D. oliveri</a:t>
            </a:r>
            <a:r>
              <a:rPr lang="da-DK" sz="20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da-DK" sz="2000" dirty="0">
                <a:effectLst/>
                <a:latin typeface="+mn-lt"/>
                <a:ea typeface="Calibri" panose="020F0502020204030204" pitchFamily="34" charset="0"/>
              </a:rPr>
              <a:t>in Vietnam. </a:t>
            </a:r>
            <a:endParaRPr lang="da-DK" sz="2000" dirty="0">
              <a:latin typeface="+mn-lt"/>
            </a:endParaRPr>
          </a:p>
          <a:p>
            <a:endParaRPr lang="da-DK" sz="2000" dirty="0">
              <a:latin typeface="+mn-lt"/>
            </a:endParaRPr>
          </a:p>
          <a:p>
            <a:pPr marL="0" indent="0">
              <a:buNone/>
            </a:pPr>
            <a:endParaRPr lang="da-DK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57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7957-08E6-4FEA-A20A-BD77FBF6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latin typeface="+mj-lt"/>
              </a:rPr>
              <a:t>Identification and Traceability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120C8-699E-41AC-B32C-D7507785C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749" y="1933732"/>
            <a:ext cx="11642501" cy="4973296"/>
          </a:xfrm>
        </p:spPr>
        <p:txBody>
          <a:bodyPr>
            <a:normAutofit/>
          </a:bodyPr>
          <a:lstStyle/>
          <a:p>
            <a:pPr lvl="1" algn="just">
              <a:buSzPts val="2800"/>
            </a:pPr>
            <a:r>
              <a:rPr lang="da-DK" sz="2000" dirty="0">
                <a:latin typeface="+mn-lt"/>
              </a:rPr>
              <a:t>Conducted three reviews on the current harvest control and monitoring of </a:t>
            </a:r>
            <a:r>
              <a:rPr lang="en-MY" sz="2000" i="1" dirty="0">
                <a:effectLst/>
                <a:latin typeface="+mn-lt"/>
                <a:ea typeface="Calibri" panose="020F0502020204030204" pitchFamily="34" charset="0"/>
              </a:rPr>
              <a:t>D. cochinchinensis</a:t>
            </a: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MY" sz="2000" i="1" dirty="0">
                <a:effectLst/>
                <a:latin typeface="+mn-lt"/>
                <a:ea typeface="Calibri" panose="020F0502020204030204" pitchFamily="34" charset="0"/>
              </a:rPr>
              <a:t>D. oliveri </a:t>
            </a:r>
            <a:r>
              <a:rPr lang="en-US" sz="2000" dirty="0">
                <a:latin typeface="+mn-lt"/>
              </a:rPr>
              <a:t>and </a:t>
            </a:r>
            <a:r>
              <a:rPr lang="da-DK" sz="2000" i="1" dirty="0">
                <a:latin typeface="+mn-lt"/>
              </a:rPr>
              <a:t>D.</a:t>
            </a:r>
            <a:r>
              <a:rPr lang="da-DK" sz="2000" dirty="0">
                <a:latin typeface="+mn-lt"/>
              </a:rPr>
              <a:t> </a:t>
            </a:r>
            <a:r>
              <a:rPr lang="da-DK" sz="2000" i="1" dirty="0">
                <a:latin typeface="+mn-lt"/>
              </a:rPr>
              <a:t>latifolia.</a:t>
            </a:r>
          </a:p>
          <a:p>
            <a:pPr lvl="1" algn="just">
              <a:buSzPts val="2800"/>
            </a:pPr>
            <a:endParaRPr lang="en-US" sz="2000" dirty="0">
              <a:latin typeface="+mn-lt"/>
            </a:endParaRPr>
          </a:p>
          <a:p>
            <a:pPr lvl="1" algn="just">
              <a:buSzPts val="2800"/>
            </a:pPr>
            <a:r>
              <a:rPr lang="en-US" sz="2000" dirty="0">
                <a:latin typeface="+mn-lt"/>
              </a:rPr>
              <a:t>Prepared an i</a:t>
            </a:r>
            <a:r>
              <a:rPr lang="en-MY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dentification manual for </a:t>
            </a:r>
            <a:r>
              <a:rPr lang="en-MY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cochinchinensis</a:t>
            </a:r>
            <a:r>
              <a:rPr lang="en-MY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en-MY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oliveri </a:t>
            </a:r>
            <a:r>
              <a:rPr lang="en-MY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in Vietnam.</a:t>
            </a:r>
          </a:p>
          <a:p>
            <a:pPr lvl="1" algn="just">
              <a:buSzPts val="2800"/>
            </a:pPr>
            <a:endParaRPr lang="en-MY" sz="2000" dirty="0">
              <a:solidFill>
                <a:srgbClr val="000000"/>
              </a:solidFill>
              <a:latin typeface="+mn-lt"/>
            </a:endParaRPr>
          </a:p>
          <a:p>
            <a:pPr lvl="1" algn="just">
              <a:buSzPts val="2800"/>
            </a:pPr>
            <a:r>
              <a:rPr lang="en-MY" sz="2000" dirty="0">
                <a:solidFill>
                  <a:srgbClr val="000000"/>
                </a:solidFill>
                <a:latin typeface="+mn-lt"/>
              </a:rPr>
              <a:t>Developed an App to identify </a:t>
            </a:r>
            <a:r>
              <a:rPr lang="en-MY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cochinchinensis</a:t>
            </a:r>
            <a:r>
              <a:rPr lang="en-MY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en-MY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oliveri </a:t>
            </a:r>
            <a:r>
              <a:rPr lang="en-MY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in Vietnam.</a:t>
            </a:r>
          </a:p>
          <a:p>
            <a:pPr lvl="1" algn="just">
              <a:buSzPts val="2800"/>
            </a:pPr>
            <a:endParaRPr lang="en-MY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lvl="1" algn="just">
              <a:buSzPts val="2800"/>
            </a:pPr>
            <a:r>
              <a:rPr lang="en-MY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Developed a DNA Database 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</a:rPr>
              <a:t>to trace the origin of </a:t>
            </a:r>
            <a:r>
              <a:rPr lang="en-ID" sz="2000" i="1" dirty="0">
                <a:effectLst/>
                <a:latin typeface="+mn-lt"/>
                <a:ea typeface="Calibri" panose="020F0502020204030204" pitchFamily="34" charset="0"/>
              </a:rPr>
              <a:t>D. latifolia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</a:rPr>
              <a:t> from Java and West Nusa Tenggara, Indonesia.</a:t>
            </a:r>
            <a:endParaRPr lang="en-MY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lvl="1" algn="just">
              <a:buSzPts val="2800"/>
            </a:pPr>
            <a:endParaRPr lang="en-MY" sz="2000" dirty="0">
              <a:solidFill>
                <a:srgbClr val="000000"/>
              </a:solidFill>
              <a:latin typeface="+mn-lt"/>
            </a:endParaRPr>
          </a:p>
          <a:p>
            <a:pPr lvl="1" algn="just">
              <a:buSzPts val="2800"/>
            </a:pP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Developed a DNA extraction </a:t>
            </a:r>
            <a:r>
              <a:rPr lang="en-MY" sz="2000" dirty="0">
                <a:latin typeface="+mn-lt"/>
                <a:ea typeface="Calibri" panose="020F0502020204030204" pitchFamily="34" charset="0"/>
              </a:rPr>
              <a:t>p</a:t>
            </a: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rotocol for wood of </a:t>
            </a:r>
            <a:r>
              <a:rPr lang="en-MY" sz="2000" i="1" dirty="0">
                <a:effectLst/>
                <a:latin typeface="+mn-lt"/>
                <a:ea typeface="Calibri" panose="020F0502020204030204" pitchFamily="34" charset="0"/>
              </a:rPr>
              <a:t>D.  latifolia</a:t>
            </a: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 in Java and West Nusa Tenggara, Indonesia.</a:t>
            </a:r>
            <a:endParaRPr lang="en-MY" sz="2000" dirty="0">
              <a:solidFill>
                <a:srgbClr val="000000"/>
              </a:solidFill>
              <a:latin typeface="+mn-lt"/>
            </a:endParaRPr>
          </a:p>
          <a:p>
            <a:pPr marL="457200" lvl="1" indent="0">
              <a:buSzPts val="2800"/>
              <a:buNone/>
            </a:pPr>
            <a:endParaRPr lang="en-US" sz="32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5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7957-08E6-4FEA-A20A-BD77FBF6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Capacity Building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120C8-699E-41AC-B32C-D7507785C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749" y="1933732"/>
            <a:ext cx="11642501" cy="4973296"/>
          </a:xfrm>
        </p:spPr>
        <p:txBody>
          <a:bodyPr>
            <a:normAutofit/>
          </a:bodyPr>
          <a:lstStyle/>
          <a:p>
            <a:pPr lvl="1" algn="just">
              <a:buSzPts val="2800"/>
            </a:pPr>
            <a:endParaRPr lang="en-MY" sz="2000" dirty="0">
              <a:effectLst/>
              <a:latin typeface="+mn-lt"/>
              <a:ea typeface="Calibri" panose="020F0502020204030204" pitchFamily="34" charset="0"/>
            </a:endParaRPr>
          </a:p>
          <a:p>
            <a:pPr lvl="1" algn="just">
              <a:buSzPts val="2800"/>
            </a:pPr>
            <a:r>
              <a:rPr lang="en-US" sz="2000" dirty="0">
                <a:latin typeface="+mn-lt"/>
                <a:cs typeface="Archivo"/>
              </a:rPr>
              <a:t>Prepared a Ten-year Outreach Plan for the Agarwood Arboretum, 2022-2031, Malaysia.</a:t>
            </a:r>
          </a:p>
          <a:p>
            <a:pPr marL="457200" lvl="1" indent="0" algn="just">
              <a:buSzPts val="2800"/>
              <a:buNone/>
            </a:pPr>
            <a:endParaRPr lang="en-MY" sz="2000" dirty="0">
              <a:latin typeface="+mn-lt"/>
              <a:ea typeface="Calibri" panose="020F0502020204030204" pitchFamily="34" charset="0"/>
            </a:endParaRPr>
          </a:p>
          <a:p>
            <a:pPr lvl="1" algn="just">
              <a:buSzPts val="2800"/>
            </a:pP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Conducted seven workshops, including four training workshops as follows:</a:t>
            </a:r>
          </a:p>
          <a:p>
            <a:pPr marL="939800" lvl="2" indent="0" algn="just">
              <a:buSzPts val="2800"/>
              <a:buNone/>
            </a:pPr>
            <a:endParaRPr lang="en-MY" sz="2000" spc="40" dirty="0">
              <a:latin typeface="+mn-lt"/>
              <a:ea typeface="Calibri" panose="020F0502020204030204" pitchFamily="34" charset="0"/>
            </a:endParaRPr>
          </a:p>
          <a:p>
            <a:pPr lvl="2" algn="just">
              <a:buSzPts val="2800"/>
              <a:buFont typeface="Wingdings" panose="05000000000000000000" pitchFamily="2" charset="2"/>
              <a:buChar char="§"/>
            </a:pPr>
            <a:r>
              <a:rPr lang="en-MY" sz="2000" spc="40" dirty="0">
                <a:latin typeface="+mn-lt"/>
                <a:ea typeface="Calibri" panose="020F0502020204030204" pitchFamily="34" charset="0"/>
              </a:rPr>
              <a:t>Two</a:t>
            </a:r>
            <a:r>
              <a:rPr lang="en-MY" sz="2000" spc="40" dirty="0">
                <a:effectLst/>
                <a:latin typeface="+mn-lt"/>
                <a:ea typeface="Calibri" panose="020F0502020204030204" pitchFamily="34" charset="0"/>
              </a:rPr>
              <a:t> workshops to share the findings of the NDF report one each in Cambodia and Indonesia, attended by </a:t>
            </a:r>
            <a:r>
              <a:rPr lang="en-MY" sz="2000" spc="40" dirty="0">
                <a:latin typeface="+mn-lt"/>
                <a:ea typeface="Calibri" panose="020F0502020204030204" pitchFamily="34" charset="0"/>
              </a:rPr>
              <a:t>121</a:t>
            </a:r>
            <a:r>
              <a:rPr lang="en-MY" sz="2000" spc="40" dirty="0">
                <a:effectLst/>
                <a:latin typeface="+mn-lt"/>
                <a:ea typeface="Calibri" panose="020F0502020204030204" pitchFamily="34" charset="0"/>
              </a:rPr>
              <a:t> participants</a:t>
            </a:r>
            <a:endParaRPr lang="en-MY" sz="2000" spc="40" dirty="0">
              <a:latin typeface="+mn-lt"/>
              <a:ea typeface="Calibri" panose="020F0502020204030204" pitchFamily="34" charset="0"/>
            </a:endParaRPr>
          </a:p>
          <a:p>
            <a:pPr lvl="2" algn="just">
              <a:buSzPts val="2800"/>
              <a:buFont typeface="Wingdings" panose="05000000000000000000" pitchFamily="2" charset="2"/>
              <a:buChar char="§"/>
            </a:pPr>
            <a:endParaRPr lang="en-MY" sz="2000" spc="40" dirty="0">
              <a:latin typeface="+mn-lt"/>
              <a:ea typeface="Calibri" panose="020F0502020204030204" pitchFamily="34" charset="0"/>
            </a:endParaRPr>
          </a:p>
          <a:p>
            <a:pPr lvl="2" algn="just">
              <a:buSzPts val="2800"/>
              <a:buFont typeface="Wingdings" panose="05000000000000000000" pitchFamily="2" charset="2"/>
              <a:buChar char="§"/>
            </a:pP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A workshop to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disseminate the development of the DNA database and the molecular genetic study for </a:t>
            </a:r>
            <a:r>
              <a:rPr lang="en-US" sz="2000" i="1" dirty="0">
                <a:effectLst/>
                <a:latin typeface="+mn-lt"/>
                <a:ea typeface="Calibri" panose="020F0502020204030204" pitchFamily="34" charset="0"/>
              </a:rPr>
              <a:t>Dalbergia latifolia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populations in Java and West Nusa Tenggara, Indonesia, attended by 58 participants.</a:t>
            </a:r>
          </a:p>
          <a:p>
            <a:pPr lvl="2" algn="just">
              <a:buSzPts val="2800"/>
              <a:buFont typeface="Wingdings" panose="05000000000000000000" pitchFamily="2" charset="2"/>
              <a:buChar char="§"/>
            </a:pPr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  <a:p>
            <a:pPr lvl="2" algn="just">
              <a:buSzPts val="2800"/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lvl="2" algn="just">
              <a:buSzPts val="2800"/>
              <a:buFont typeface="Wingdings" panose="05000000000000000000" pitchFamily="2" charset="2"/>
              <a:buChar char="§"/>
            </a:pPr>
            <a:endParaRPr lang="en-MY" sz="2000" dirty="0">
              <a:effectLst/>
              <a:latin typeface="+mn-lt"/>
              <a:ea typeface="Calibri" panose="020F0502020204030204" pitchFamily="34" charset="0"/>
            </a:endParaRPr>
          </a:p>
          <a:p>
            <a:pPr lvl="2" algn="just">
              <a:buSzPts val="2800"/>
              <a:buFont typeface="Wingdings" panose="05000000000000000000" pitchFamily="2" charset="2"/>
              <a:buChar char="§"/>
            </a:pPr>
            <a:endParaRPr lang="en-MY" sz="2000" dirty="0">
              <a:effectLst/>
              <a:latin typeface="+mn-lt"/>
              <a:ea typeface="Calibri" panose="020F0502020204030204" pitchFamily="34" charset="0"/>
            </a:endParaRPr>
          </a:p>
          <a:p>
            <a:pPr lvl="2" algn="just">
              <a:buSzPts val="2800"/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3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7957-08E6-4FEA-A20A-BD77FBF6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Capacity Building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120C8-699E-41AC-B32C-D7507785C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749" y="1933732"/>
            <a:ext cx="11642501" cy="4973296"/>
          </a:xfrm>
        </p:spPr>
        <p:txBody>
          <a:bodyPr>
            <a:normAutofit/>
          </a:bodyPr>
          <a:lstStyle/>
          <a:p>
            <a:pPr marL="482600" lvl="1" indent="0" algn="just">
              <a:buSzPts val="2800"/>
              <a:buNone/>
            </a:pPr>
            <a:endParaRPr lang="en-MY" sz="2400" spc="40" dirty="0">
              <a:latin typeface="+mn-lt"/>
              <a:ea typeface="Calibri" panose="020F0502020204030204" pitchFamily="34" charset="0"/>
            </a:endParaRPr>
          </a:p>
          <a:p>
            <a:pPr lvl="1" algn="just">
              <a:buSzPts val="2800"/>
              <a:buFont typeface="Wingdings" panose="05000000000000000000" pitchFamily="2" charset="2"/>
              <a:buChar char="§"/>
            </a:pP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A training workshop </a:t>
            </a:r>
            <a:r>
              <a:rPr lang="en-MY" sz="2000" spc="40" dirty="0">
                <a:effectLst/>
                <a:latin typeface="+mn-lt"/>
                <a:ea typeface="Calibri" panose="020F0502020204030204" pitchFamily="34" charset="0"/>
              </a:rPr>
              <a:t>on the </a:t>
            </a:r>
            <a:r>
              <a:rPr lang="en-MY" sz="2000" spc="40" dirty="0">
                <a:latin typeface="+mn-lt"/>
                <a:ea typeface="Calibri" panose="020F0502020204030204" pitchFamily="34" charset="0"/>
              </a:rPr>
              <a:t>r</a:t>
            </a:r>
            <a:r>
              <a:rPr lang="en-MY" sz="2000" spc="40" dirty="0">
                <a:effectLst/>
                <a:latin typeface="+mn-lt"/>
                <a:ea typeface="Calibri" panose="020F0502020204030204" pitchFamily="34" charset="0"/>
              </a:rPr>
              <a:t>ules and guidelines for private </a:t>
            </a:r>
            <a:r>
              <a:rPr lang="en-MY" sz="2000" spc="40" dirty="0">
                <a:latin typeface="+mn-lt"/>
                <a:ea typeface="Calibri" panose="020F0502020204030204" pitchFamily="34" charset="0"/>
              </a:rPr>
              <a:t>f</a:t>
            </a:r>
            <a:r>
              <a:rPr lang="en-MY" sz="2000" spc="40" dirty="0">
                <a:effectLst/>
                <a:latin typeface="+mn-lt"/>
                <a:ea typeface="Calibri" panose="020F0502020204030204" pitchFamily="34" charset="0"/>
              </a:rPr>
              <a:t>orest </a:t>
            </a:r>
            <a:r>
              <a:rPr lang="en-MY" sz="2000" spc="40" dirty="0">
                <a:latin typeface="+mn-lt"/>
                <a:ea typeface="Calibri" panose="020F0502020204030204" pitchFamily="34" charset="0"/>
              </a:rPr>
              <a:t>p</a:t>
            </a:r>
            <a:r>
              <a:rPr lang="en-MY" sz="2000" spc="40" dirty="0">
                <a:effectLst/>
                <a:latin typeface="+mn-lt"/>
                <a:ea typeface="Calibri" panose="020F0502020204030204" pitchFamily="34" charset="0"/>
              </a:rPr>
              <a:t>lantation </a:t>
            </a:r>
            <a:r>
              <a:rPr lang="en-MY" sz="2000" spc="40" dirty="0">
                <a:latin typeface="+mn-lt"/>
                <a:ea typeface="Calibri" panose="020F0502020204030204" pitchFamily="34" charset="0"/>
              </a:rPr>
              <a:t>r</a:t>
            </a:r>
            <a:r>
              <a:rPr lang="en-MY" sz="2000" spc="40" dirty="0">
                <a:effectLst/>
                <a:latin typeface="+mn-lt"/>
                <a:ea typeface="Calibri" panose="020F0502020204030204" pitchFamily="34" charset="0"/>
              </a:rPr>
              <a:t>egistration in Cambodia, attended by 125 participants.</a:t>
            </a:r>
          </a:p>
          <a:p>
            <a:pPr lvl="1" algn="just">
              <a:buSzPts val="2800"/>
              <a:buFont typeface="Wingdings" panose="05000000000000000000" pitchFamily="2" charset="2"/>
              <a:buChar char="§"/>
            </a:pPr>
            <a:endParaRPr lang="en-MY" sz="2000" spc="40" dirty="0">
              <a:latin typeface="+mn-lt"/>
              <a:ea typeface="Calibri" panose="020F0502020204030204" pitchFamily="34" charset="0"/>
            </a:endParaRPr>
          </a:p>
          <a:p>
            <a:pPr lvl="1" algn="just">
              <a:buSzPts val="2800"/>
              <a:buFont typeface="Wingdings" panose="05000000000000000000" pitchFamily="2" charset="2"/>
              <a:buChar char="§"/>
            </a:pP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A training </a:t>
            </a:r>
            <a:r>
              <a:rPr lang="en-MY" sz="2000" dirty="0">
                <a:latin typeface="+mn-lt"/>
                <a:ea typeface="Calibri" panose="020F0502020204030204" pitchFamily="34" charset="0"/>
              </a:rPr>
              <a:t>w</a:t>
            </a: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orkshop on the implementation of the Management and Conservation Plan</a:t>
            </a:r>
            <a:r>
              <a:rPr lang="en-MY" sz="2000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for </a:t>
            </a:r>
            <a:r>
              <a:rPr lang="en-MY" sz="2000" i="1" dirty="0">
                <a:effectLst/>
                <a:latin typeface="+mn-lt"/>
                <a:ea typeface="Calibri" panose="020F0502020204030204" pitchFamily="34" charset="0"/>
              </a:rPr>
              <a:t>D.  cochinchinensis</a:t>
            </a: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en-MY" sz="2000" i="1" dirty="0">
                <a:effectLst/>
                <a:latin typeface="+mn-lt"/>
                <a:ea typeface="Calibri" panose="020F0502020204030204" pitchFamily="34" charset="0"/>
              </a:rPr>
              <a:t>D. oliveri</a:t>
            </a: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 in Vietnam, attended by 32 participants.</a:t>
            </a:r>
          </a:p>
          <a:p>
            <a:pPr lvl="1" algn="just">
              <a:buSzPts val="2800"/>
              <a:buFont typeface="Wingdings" panose="05000000000000000000" pitchFamily="2" charset="2"/>
              <a:buChar char="§"/>
            </a:pPr>
            <a:endParaRPr lang="en-MY" sz="2000" dirty="0">
              <a:effectLst/>
              <a:latin typeface="+mn-lt"/>
              <a:ea typeface="Calibri" panose="020F0502020204030204" pitchFamily="34" charset="0"/>
            </a:endParaRPr>
          </a:p>
          <a:p>
            <a:pPr lvl="1" algn="just">
              <a:buSzPts val="2800"/>
              <a:buFont typeface="Wingdings" panose="05000000000000000000" pitchFamily="2" charset="2"/>
              <a:buChar char="§"/>
            </a:pP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A training workshop to train management and enforcement officers to use the rosewood identification manual and the App in Vietnam, attended by </a:t>
            </a:r>
            <a:r>
              <a:rPr lang="en-MY" sz="2000" dirty="0">
                <a:latin typeface="+mn-lt"/>
                <a:ea typeface="Calibri" panose="020F0502020204030204" pitchFamily="34" charset="0"/>
              </a:rPr>
              <a:t>33</a:t>
            </a: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 participants. </a:t>
            </a:r>
          </a:p>
          <a:p>
            <a:pPr lvl="1" algn="just">
              <a:buSzPts val="2800"/>
              <a:buFont typeface="Wingdings" panose="05000000000000000000" pitchFamily="2" charset="2"/>
              <a:buChar char="§"/>
            </a:pPr>
            <a:endParaRPr lang="en-MY" sz="2000" dirty="0">
              <a:latin typeface="+mn-lt"/>
              <a:ea typeface="Calibri" panose="020F0502020204030204" pitchFamily="34" charset="0"/>
            </a:endParaRPr>
          </a:p>
          <a:p>
            <a:pPr lvl="1" algn="just">
              <a:buSzPts val="2800"/>
              <a:buFont typeface="Wingdings" panose="05000000000000000000" pitchFamily="2" charset="2"/>
              <a:buChar char="§"/>
            </a:pPr>
            <a:r>
              <a:rPr lang="en-MY" sz="2000" dirty="0">
                <a:effectLst/>
                <a:latin typeface="+mn-lt"/>
                <a:ea typeface="Calibri" panose="020F0502020204030204" pitchFamily="34" charset="0"/>
              </a:rPr>
              <a:t>A training workshop to provide guidance for implementing the recommendations of the Vietnamese NDF at the local level, attended by 33 participants.</a:t>
            </a:r>
          </a:p>
          <a:p>
            <a:pPr lvl="1" algn="just">
              <a:buSzPts val="2800"/>
              <a:buFont typeface="Wingdings" panose="05000000000000000000" pitchFamily="2" charset="2"/>
              <a:buChar char="§"/>
            </a:pPr>
            <a:endParaRPr lang="en-MY" sz="2000" dirty="0">
              <a:effectLst/>
              <a:latin typeface="+mn-lt"/>
              <a:ea typeface="Calibri" panose="020F0502020204030204" pitchFamily="34" charset="0"/>
            </a:endParaRPr>
          </a:p>
          <a:p>
            <a:pPr marL="939800" lvl="2" indent="0" algn="just">
              <a:buSzPts val="2800"/>
              <a:buNone/>
            </a:pPr>
            <a:endParaRPr lang="en-MY" sz="2400" dirty="0">
              <a:effectLst/>
              <a:latin typeface="+mn-lt"/>
              <a:ea typeface="Calibri" panose="020F0502020204030204" pitchFamily="34" charset="0"/>
            </a:endParaRPr>
          </a:p>
          <a:p>
            <a:pPr lvl="1" algn="just">
              <a:buSzPts val="2800"/>
              <a:buFont typeface="Wingdings" panose="05000000000000000000" pitchFamily="2" charset="2"/>
              <a:buChar char="§"/>
            </a:pPr>
            <a:endParaRPr lang="en-US" sz="24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4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7957-08E6-4FEA-A20A-BD77FBF6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120C8-699E-41AC-B32C-D7507785C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749" y="1933732"/>
            <a:ext cx="11642501" cy="4973296"/>
          </a:xfrm>
        </p:spPr>
        <p:txBody>
          <a:bodyPr>
            <a:normAutofit/>
          </a:bodyPr>
          <a:lstStyle/>
          <a:p>
            <a:pPr marL="482600" lvl="1" indent="0" algn="just">
              <a:buSzPts val="2800"/>
              <a:buNone/>
            </a:pPr>
            <a:endParaRPr lang="en-MY" sz="2400" spc="40" dirty="0">
              <a:latin typeface="+mn-lt"/>
              <a:ea typeface="Calibri" panose="020F0502020204030204" pitchFamily="34" charset="0"/>
            </a:endParaRPr>
          </a:p>
          <a:p>
            <a:pPr lvl="1" algn="ctr">
              <a:buSzPts val="2800"/>
              <a:buFont typeface="Wingdings" panose="05000000000000000000" pitchFamily="2" charset="2"/>
              <a:buChar char="§"/>
            </a:pPr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lvl="1" indent="0" algn="ctr">
              <a:buSzPts val="2800"/>
              <a:buNone/>
            </a:pPr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lvl="1" indent="0" algn="ctr">
              <a:buSzPts val="2800"/>
              <a:buNone/>
            </a:pP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marL="457200" lvl="1" indent="0" algn="ctr">
              <a:buSzPts val="2800"/>
              <a:buNone/>
            </a:pPr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lvl="1" indent="0" algn="ctr">
              <a:buSzPts val="2800"/>
              <a:buNone/>
            </a:pP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Thank you</a:t>
            </a:r>
          </a:p>
          <a:p>
            <a:pPr marL="939800" lvl="2" indent="0" algn="just">
              <a:buSzPts val="2800"/>
              <a:buNone/>
            </a:pPr>
            <a:endParaRPr lang="en-MY" sz="2400" dirty="0">
              <a:effectLst/>
              <a:latin typeface="+mn-lt"/>
              <a:ea typeface="Calibri" panose="020F0502020204030204" pitchFamily="34" charset="0"/>
            </a:endParaRPr>
          </a:p>
          <a:p>
            <a:pPr lvl="1" algn="just">
              <a:buSzPts val="2800"/>
              <a:buFont typeface="Wingdings" panose="05000000000000000000" pitchFamily="2" charset="2"/>
              <a:buChar char="§"/>
            </a:pPr>
            <a:endParaRPr lang="en-US" sz="24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5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68C30B6B6D64891B8AA6035CFB24E" ma:contentTypeVersion="19" ma:contentTypeDescription="Create a new document." ma:contentTypeScope="" ma:versionID="f42f8fff2f04509a46edbd12ebedbd4f">
  <xsd:schema xmlns:xsd="http://www.w3.org/2001/XMLSchema" xmlns:xs="http://www.w3.org/2001/XMLSchema" xmlns:p="http://schemas.microsoft.com/office/2006/metadata/properties" xmlns:ns2="091e5ae7-c31f-43e0-b380-74509edc0e9e" xmlns:ns3="009fae64-a0e6-4869-b94e-2533145ac23d" xmlns:ns4="985ec44e-1bab-4c0b-9df0-6ba128686fc9" targetNamespace="http://schemas.microsoft.com/office/2006/metadata/properties" ma:root="true" ma:fieldsID="19c0a212e59bab8a8cdaec6f22176e7c" ns2:_="" ns3:_="" ns4:_="">
    <xsd:import namespace="091e5ae7-c31f-43e0-b380-74509edc0e9e"/>
    <xsd:import namespace="009fae64-a0e6-4869-b94e-2533145ac23d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Assignedto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e5ae7-c31f-43e0-b380-74509edc0e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Assignedto" ma:index="20" nillable="true" ma:displayName="Assigned to" ma:format="Dropdown" ma:internalName="Assignedto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fae64-a0e6-4869-b94e-2533145ac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67ba9d11-ed79-45ab-82e1-2ff8e9c45b0e}" ma:internalName="TaxCatchAll" ma:showField="CatchAllData" ma:web="009fae64-a0e6-4869-b94e-2533145ac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to xmlns="091e5ae7-c31f-43e0-b380-74509edc0e9e" xsi:nil="true"/>
    <Date xmlns="091e5ae7-c31f-43e0-b380-74509edc0e9e" xsi:nil="true"/>
    <lcf76f155ced4ddcb4097134ff3c332f xmlns="091e5ae7-c31f-43e0-b380-74509edc0e9e">
      <Terms xmlns="http://schemas.microsoft.com/office/infopath/2007/PartnerControls"/>
    </lcf76f155ced4ddcb4097134ff3c332f>
    <TaxCatchAll xmlns="985ec44e-1bab-4c0b-9df0-6ba128686fc9" xsi:nil="true"/>
    <SharedWithUsers xmlns="009fae64-a0e6-4869-b94e-2533145ac23d">
      <UserInfo>
        <DisplayName>Maria Isabel Camarena Osorno</DisplayName>
        <AccountId>33</AccountId>
        <AccountType/>
      </UserInfo>
      <UserInfo>
        <DisplayName>Sofia Hirakuri</DisplayName>
        <AccountId>5117</AccountId>
        <AccountType/>
      </UserInfo>
      <UserInfo>
        <DisplayName>Jean Lagarde</DisplayName>
        <AccountId>5094</AccountId>
        <AccountType/>
      </UserInfo>
      <UserInfo>
        <DisplayName>Thang Chiew</DisplayName>
        <AccountId>2076</AccountId>
        <AccountType/>
      </UserInfo>
      <UserInfo>
        <DisplayName>Ma.Victoria Barnes</DisplayName>
        <AccountId>5226</AccountId>
        <AccountType/>
      </UserInfo>
      <UserInfo>
        <DisplayName>Sofie Hermann Flensborg</DisplayName>
        <AccountId>23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AAF874-501E-4ACC-9356-9C2A01D44C92}">
  <ds:schemaRefs>
    <ds:schemaRef ds:uri="009fae64-a0e6-4869-b94e-2533145ac23d"/>
    <ds:schemaRef ds:uri="091e5ae7-c31f-43e0-b380-74509edc0e9e"/>
    <ds:schemaRef ds:uri="985ec44e-1bab-4c0b-9df0-6ba128686f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ED5A12-6E96-42DD-AF3C-5B747D32EB08}">
  <ds:schemaRefs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985ec44e-1bab-4c0b-9df0-6ba128686fc9"/>
    <ds:schemaRef ds:uri="009fae64-a0e6-4869-b94e-2533145ac23d"/>
    <ds:schemaRef ds:uri="091e5ae7-c31f-43e0-b380-74509edc0e9e"/>
  </ds:schemaRefs>
</ds:datastoreItem>
</file>

<file path=customXml/itemProps3.xml><?xml version="1.0" encoding="utf-8"?>
<ds:datastoreItem xmlns:ds="http://schemas.openxmlformats.org/officeDocument/2006/customXml" ds:itemID="{2C135756-6C81-43E4-8451-A444340D0A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550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Wingdings</vt:lpstr>
      <vt:lpstr>Arial</vt:lpstr>
      <vt:lpstr>Archivo</vt:lpstr>
      <vt:lpstr>Yanone Kaffeesatz</vt:lpstr>
      <vt:lpstr>Office Theme</vt:lpstr>
      <vt:lpstr>CITES Tree Species Programme (CTSP)</vt:lpstr>
      <vt:lpstr>Projects</vt:lpstr>
      <vt:lpstr>Management and Conservation</vt:lpstr>
      <vt:lpstr>Non-detriment Findings</vt:lpstr>
      <vt:lpstr>Identification and Traceability</vt:lpstr>
      <vt:lpstr>Capacity Building</vt:lpstr>
      <vt:lpstr>Capacity Building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to date: Global &amp; Regional levels</dc:title>
  <dc:creator>Haruko</dc:creator>
  <cp:lastModifiedBy>Hooi Chiew Thang</cp:lastModifiedBy>
  <cp:revision>17</cp:revision>
  <cp:lastPrinted>2022-10-04T01:09:14Z</cp:lastPrinted>
  <dcterms:created xsi:type="dcterms:W3CDTF">2021-07-06T21:40:31Z</dcterms:created>
  <dcterms:modified xsi:type="dcterms:W3CDTF">2022-10-04T01:12:26Z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0x0101006C168C30B6B6D64891B8AA6035CFB24E</vt:lpwstr>
  </property>
  <property fmtid="{D5CDD505-2E9C-101B-9397-08002B2CF9AE}" pid="3" name="MediaServiceImageTags">
    <vt:lpwstr/>
  </property>
</Properties>
</file>